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1" r:id="rId5"/>
    <p:sldId id="272" r:id="rId6"/>
    <p:sldId id="270" r:id="rId7"/>
    <p:sldId id="265" r:id="rId8"/>
    <p:sldId id="257" r:id="rId9"/>
    <p:sldId id="263" r:id="rId10"/>
    <p:sldId id="258" r:id="rId11"/>
    <p:sldId id="259" r:id="rId12"/>
    <p:sldId id="260" r:id="rId13"/>
    <p:sldId id="261" r:id="rId14"/>
    <p:sldId id="262" r:id="rId15"/>
    <p:sldId id="264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B2F0D-813A-4E2C-82CE-F5EDCF598B22}" v="46" dt="2023-03-05T14:44:52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074D0-1019-4F1C-86EA-7FD596654CE9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4432D-C065-4EC1-969F-C8BD81AFE0D9}">
      <dgm:prSet phldrT="[Text]"/>
      <dgm:spPr/>
      <dgm:t>
        <a:bodyPr/>
        <a:lstStyle/>
        <a:p>
          <a:r>
            <a:rPr lang="en-US" dirty="0"/>
            <a:t>Sacrament	</a:t>
          </a:r>
        </a:p>
        <a:p>
          <a:endParaRPr lang="en-US" dirty="0"/>
        </a:p>
      </dgm:t>
    </dgm:pt>
    <dgm:pt modelId="{38EA66D7-3262-4696-899D-0E1D98ECE023}" type="parTrans" cxnId="{C79E467F-A7AA-4811-A1CC-9F8A1EB75A9D}">
      <dgm:prSet/>
      <dgm:spPr/>
      <dgm:t>
        <a:bodyPr/>
        <a:lstStyle/>
        <a:p>
          <a:endParaRPr lang="en-US"/>
        </a:p>
      </dgm:t>
    </dgm:pt>
    <dgm:pt modelId="{68DC6D73-9573-4354-8BA1-4D7E82F8F9B8}" type="sibTrans" cxnId="{C79E467F-A7AA-4811-A1CC-9F8A1EB75A9D}">
      <dgm:prSet/>
      <dgm:spPr/>
      <dgm:t>
        <a:bodyPr/>
        <a:lstStyle/>
        <a:p>
          <a:endParaRPr lang="en-US"/>
        </a:p>
      </dgm:t>
    </dgm:pt>
    <dgm:pt modelId="{64B928F1-DB10-4F20-B3A4-AEDBE4054EE5}">
      <dgm:prSet phldrT="[Text]"/>
      <dgm:spPr/>
      <dgm:t>
        <a:bodyPr/>
        <a:lstStyle/>
        <a:p>
          <a:r>
            <a:rPr lang="en-US" dirty="0" err="1"/>
            <a:t>Bautismo</a:t>
          </a:r>
          <a:endParaRPr lang="en-US" dirty="0"/>
        </a:p>
      </dgm:t>
    </dgm:pt>
    <dgm:pt modelId="{5EEA48E8-3729-475E-9B3B-4FA07D62F72B}" type="parTrans" cxnId="{7D8D4636-B1AF-415B-B633-6721C5244978}">
      <dgm:prSet/>
      <dgm:spPr/>
      <dgm:t>
        <a:bodyPr/>
        <a:lstStyle/>
        <a:p>
          <a:endParaRPr lang="en-US"/>
        </a:p>
      </dgm:t>
    </dgm:pt>
    <dgm:pt modelId="{C34022A0-DCDF-4D51-AF66-99050009518A}" type="sibTrans" cxnId="{7D8D4636-B1AF-415B-B633-6721C5244978}">
      <dgm:prSet/>
      <dgm:spPr/>
      <dgm:t>
        <a:bodyPr/>
        <a:lstStyle/>
        <a:p>
          <a:endParaRPr lang="en-US"/>
        </a:p>
      </dgm:t>
    </dgm:pt>
    <dgm:pt modelId="{53E07731-3FE5-47BB-A2B6-EBE206920E4F}">
      <dgm:prSet phldrT="[Text]"/>
      <dgm:spPr/>
      <dgm:t>
        <a:bodyPr/>
        <a:lstStyle/>
        <a:p>
          <a:r>
            <a:rPr lang="en-US" dirty="0" err="1"/>
            <a:t>Liturgia</a:t>
          </a:r>
          <a:endParaRPr lang="en-US" dirty="0"/>
        </a:p>
        <a:p>
          <a:endParaRPr lang="en-US" dirty="0"/>
        </a:p>
        <a:p>
          <a:endParaRPr lang="en-US" dirty="0"/>
        </a:p>
      </dgm:t>
    </dgm:pt>
    <dgm:pt modelId="{C60DD06E-F325-4FB9-87B4-05628DD80AEB}" type="parTrans" cxnId="{F3EAB684-CB51-4244-92FB-8142B3442C26}">
      <dgm:prSet/>
      <dgm:spPr/>
      <dgm:t>
        <a:bodyPr/>
        <a:lstStyle/>
        <a:p>
          <a:endParaRPr lang="en-US"/>
        </a:p>
      </dgm:t>
    </dgm:pt>
    <dgm:pt modelId="{D6EBAB76-DDA9-41C5-992A-626AF1D83E12}" type="sibTrans" cxnId="{F3EAB684-CB51-4244-92FB-8142B3442C26}">
      <dgm:prSet/>
      <dgm:spPr/>
      <dgm:t>
        <a:bodyPr/>
        <a:lstStyle/>
        <a:p>
          <a:endParaRPr lang="en-US"/>
        </a:p>
      </dgm:t>
    </dgm:pt>
    <dgm:pt modelId="{A6818A75-1ECD-4223-AECC-EC5B434675E9}">
      <dgm:prSet phldrT="[Text]"/>
      <dgm:spPr/>
      <dgm:t>
        <a:bodyPr/>
        <a:lstStyle/>
        <a:p>
          <a:r>
            <a:rPr lang="en-US" dirty="0" err="1"/>
            <a:t>Lecturas</a:t>
          </a:r>
          <a:r>
            <a:rPr lang="en-US" dirty="0"/>
            <a:t> del Viejo y Nuevo </a:t>
          </a:r>
          <a:r>
            <a:rPr lang="en-US" dirty="0" err="1"/>
            <a:t>Testamento</a:t>
          </a:r>
          <a:r>
            <a:rPr lang="en-US" dirty="0"/>
            <a:t> 4</a:t>
          </a:r>
        </a:p>
      </dgm:t>
    </dgm:pt>
    <dgm:pt modelId="{78AEB939-5B86-4249-AEB2-C98514ED9CD4}" type="parTrans" cxnId="{FF022145-22B6-47DB-B64D-F2FAC76D15E0}">
      <dgm:prSet/>
      <dgm:spPr/>
      <dgm:t>
        <a:bodyPr/>
        <a:lstStyle/>
        <a:p>
          <a:endParaRPr lang="en-US"/>
        </a:p>
      </dgm:t>
    </dgm:pt>
    <dgm:pt modelId="{E40F053C-48C8-4513-A571-8E2AA198D1D7}" type="sibTrans" cxnId="{FF022145-22B6-47DB-B64D-F2FAC76D15E0}">
      <dgm:prSet/>
      <dgm:spPr/>
      <dgm:t>
        <a:bodyPr/>
        <a:lstStyle/>
        <a:p>
          <a:endParaRPr lang="en-US"/>
        </a:p>
      </dgm:t>
    </dgm:pt>
    <dgm:pt modelId="{BDE33211-73E7-4528-BC23-5C0220A0A070}">
      <dgm:prSet phldrT="[Text]"/>
      <dgm:spPr/>
      <dgm:t>
        <a:bodyPr/>
        <a:lstStyle/>
        <a:p>
          <a:r>
            <a:rPr lang="en-US" dirty="0" err="1"/>
            <a:t>Mutuo</a:t>
          </a:r>
          <a:r>
            <a:rPr lang="en-US" dirty="0"/>
            <a:t> Amor</a:t>
          </a:r>
        </a:p>
      </dgm:t>
    </dgm:pt>
    <dgm:pt modelId="{C5A3DA7C-030E-44EF-A37F-DA9B7FA2D86C}" type="parTrans" cxnId="{E7635D88-C3D5-4CC9-B8C1-D2FB947747C6}">
      <dgm:prSet/>
      <dgm:spPr/>
      <dgm:t>
        <a:bodyPr/>
        <a:lstStyle/>
        <a:p>
          <a:endParaRPr lang="en-US"/>
        </a:p>
      </dgm:t>
    </dgm:pt>
    <dgm:pt modelId="{9EBE2FED-062C-4A00-BDEF-F376BE4A2F3C}" type="sibTrans" cxnId="{E7635D88-C3D5-4CC9-B8C1-D2FB947747C6}">
      <dgm:prSet/>
      <dgm:spPr/>
      <dgm:t>
        <a:bodyPr/>
        <a:lstStyle/>
        <a:p>
          <a:endParaRPr lang="en-US"/>
        </a:p>
      </dgm:t>
    </dgm:pt>
    <dgm:pt modelId="{C217B8CE-4020-481A-A1FB-D7308624B915}">
      <dgm:prSet phldrT="[Text]"/>
      <dgm:spPr/>
      <dgm:t>
        <a:bodyPr/>
        <a:lstStyle/>
        <a:p>
          <a:r>
            <a:rPr lang="en-US" dirty="0"/>
            <a:t>Compromiso2</a:t>
          </a:r>
        </a:p>
      </dgm:t>
    </dgm:pt>
    <dgm:pt modelId="{4DCE553C-B8B0-40B7-9AC2-92F592FB9B11}" type="parTrans" cxnId="{C409A491-4F8B-433A-8CF9-4737961C954B}">
      <dgm:prSet/>
      <dgm:spPr/>
      <dgm:t>
        <a:bodyPr/>
        <a:lstStyle/>
        <a:p>
          <a:endParaRPr lang="en-US"/>
        </a:p>
      </dgm:t>
    </dgm:pt>
    <dgm:pt modelId="{B285339C-354A-4994-8837-C07B83979331}" type="sibTrans" cxnId="{C409A491-4F8B-433A-8CF9-4737961C954B}">
      <dgm:prSet/>
      <dgm:spPr/>
      <dgm:t>
        <a:bodyPr/>
        <a:lstStyle/>
        <a:p>
          <a:endParaRPr lang="en-US"/>
        </a:p>
      </dgm:t>
    </dgm:pt>
    <dgm:pt modelId="{827766B7-CECC-46E1-B5F8-479C4EF29954}">
      <dgm:prSet phldrT="[Text]"/>
      <dgm:spPr/>
      <dgm:t>
        <a:bodyPr/>
        <a:lstStyle/>
        <a:p>
          <a:r>
            <a:rPr lang="en-US" dirty="0"/>
            <a:t>Fe</a:t>
          </a:r>
        </a:p>
      </dgm:t>
    </dgm:pt>
    <dgm:pt modelId="{6CFF0D6B-73F8-40C8-83C2-617B927BAF65}" type="parTrans" cxnId="{EDC15604-2DA8-462F-9075-BBAA85BB7BA3}">
      <dgm:prSet/>
      <dgm:spPr/>
      <dgm:t>
        <a:bodyPr/>
        <a:lstStyle/>
        <a:p>
          <a:endParaRPr lang="en-US"/>
        </a:p>
      </dgm:t>
    </dgm:pt>
    <dgm:pt modelId="{A492807F-1AB3-4928-B9E6-8B70A3EC7F9D}" type="sibTrans" cxnId="{EDC15604-2DA8-462F-9075-BBAA85BB7BA3}">
      <dgm:prSet/>
      <dgm:spPr/>
      <dgm:t>
        <a:bodyPr/>
        <a:lstStyle/>
        <a:p>
          <a:endParaRPr lang="en-US"/>
        </a:p>
      </dgm:t>
    </dgm:pt>
    <dgm:pt modelId="{91717459-B3DA-4C2F-83EE-FFC043E07891}">
      <dgm:prSet phldrT="[Text]"/>
      <dgm:spPr/>
      <dgm:t>
        <a:bodyPr/>
        <a:lstStyle/>
        <a:p>
          <a:r>
            <a:rPr lang="en-US" dirty="0"/>
            <a:t>Creer1</a:t>
          </a:r>
        </a:p>
      </dgm:t>
    </dgm:pt>
    <dgm:pt modelId="{6F194DD2-AC3D-4775-BD44-B6AD8D99E567}" type="parTrans" cxnId="{64AC1958-074C-42DD-8E6A-86661B33B371}">
      <dgm:prSet/>
      <dgm:spPr/>
      <dgm:t>
        <a:bodyPr/>
        <a:lstStyle/>
        <a:p>
          <a:endParaRPr lang="en-US"/>
        </a:p>
      </dgm:t>
    </dgm:pt>
    <dgm:pt modelId="{09A39F8A-0E58-4F97-85A8-B5271A165113}" type="sibTrans" cxnId="{64AC1958-074C-42DD-8E6A-86661B33B371}">
      <dgm:prSet/>
      <dgm:spPr/>
      <dgm:t>
        <a:bodyPr/>
        <a:lstStyle/>
        <a:p>
          <a:endParaRPr lang="en-US"/>
        </a:p>
      </dgm:t>
    </dgm:pt>
    <dgm:pt modelId="{E48399AA-91C5-4ED0-9CD3-1204A7A9A7C3}">
      <dgm:prSet phldrT="[Text]"/>
      <dgm:spPr/>
      <dgm:t>
        <a:bodyPr/>
        <a:lstStyle/>
        <a:p>
          <a:r>
            <a:rPr lang="en-US" dirty="0" err="1"/>
            <a:t>Comunion</a:t>
          </a:r>
          <a:endParaRPr lang="en-US" dirty="0"/>
        </a:p>
      </dgm:t>
    </dgm:pt>
    <dgm:pt modelId="{EE3EBCED-2C3A-4FEF-87E0-84200E4C6ECE}" type="parTrans" cxnId="{535F3177-6825-483D-98EF-FC4604A998EC}">
      <dgm:prSet/>
      <dgm:spPr/>
    </dgm:pt>
    <dgm:pt modelId="{2F238191-A64E-45C4-B4B8-2B3C311EB8DD}" type="sibTrans" cxnId="{535F3177-6825-483D-98EF-FC4604A998EC}">
      <dgm:prSet/>
      <dgm:spPr/>
    </dgm:pt>
    <dgm:pt modelId="{5A16E77A-AF98-4A2B-97C9-EBFEBA747336}">
      <dgm:prSet phldrT="[Text]"/>
      <dgm:spPr/>
      <dgm:t>
        <a:bodyPr/>
        <a:lstStyle/>
        <a:p>
          <a:r>
            <a:rPr lang="en-US" dirty="0" err="1"/>
            <a:t>Confirmacion</a:t>
          </a:r>
          <a:endParaRPr lang="en-US" dirty="0"/>
        </a:p>
      </dgm:t>
    </dgm:pt>
    <dgm:pt modelId="{85D98D1D-5C0A-40C2-A4F7-868CE650B7D9}" type="parTrans" cxnId="{4E9D3127-0EAA-4023-8B9B-979A533796D8}">
      <dgm:prSet/>
      <dgm:spPr/>
    </dgm:pt>
    <dgm:pt modelId="{81CCD3C2-C859-4879-9DFF-2E57156D577B}" type="sibTrans" cxnId="{4E9D3127-0EAA-4023-8B9B-979A533796D8}">
      <dgm:prSet/>
      <dgm:spPr/>
    </dgm:pt>
    <dgm:pt modelId="{E0B37640-BCFB-493B-B5FB-8AEF67B6D7D4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4C08168C-0A22-41EF-AE25-DBFEDD29E483}" type="parTrans" cxnId="{2DDAD521-2C80-40A6-AF48-54D9DAA3F65B}">
      <dgm:prSet/>
      <dgm:spPr/>
    </dgm:pt>
    <dgm:pt modelId="{772BE0E7-5185-49DE-9A99-B67CBCD27EE0}" type="sibTrans" cxnId="{2DDAD521-2C80-40A6-AF48-54D9DAA3F65B}">
      <dgm:prSet/>
      <dgm:spPr/>
    </dgm:pt>
    <dgm:pt modelId="{D41C4423-C47F-4636-8103-73CBE9BFDA19}" type="pres">
      <dgm:prSet presAssocID="{BEE074D0-1019-4F1C-86EA-7FD596654CE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CC8AC3D-B24E-4268-A98F-71F1B0EE73C4}" type="pres">
      <dgm:prSet presAssocID="{BEE074D0-1019-4F1C-86EA-7FD596654CE9}" presName="children" presStyleCnt="0"/>
      <dgm:spPr/>
    </dgm:pt>
    <dgm:pt modelId="{2310A2C7-B59D-4872-ACCA-F470F99C6796}" type="pres">
      <dgm:prSet presAssocID="{BEE074D0-1019-4F1C-86EA-7FD596654CE9}" presName="child1group" presStyleCnt="0"/>
      <dgm:spPr/>
    </dgm:pt>
    <dgm:pt modelId="{19FAD69B-14F0-4F94-AB94-ACD2F5FAB97C}" type="pres">
      <dgm:prSet presAssocID="{BEE074D0-1019-4F1C-86EA-7FD596654CE9}" presName="child1" presStyleLbl="bgAcc1" presStyleIdx="0" presStyleCnt="4"/>
      <dgm:spPr/>
    </dgm:pt>
    <dgm:pt modelId="{43EA5BFE-D7E2-4792-A36E-A8DDB38072E4}" type="pres">
      <dgm:prSet presAssocID="{BEE074D0-1019-4F1C-86EA-7FD596654CE9}" presName="child1Text" presStyleLbl="bgAcc1" presStyleIdx="0" presStyleCnt="4">
        <dgm:presLayoutVars>
          <dgm:bulletEnabled val="1"/>
        </dgm:presLayoutVars>
      </dgm:prSet>
      <dgm:spPr/>
    </dgm:pt>
    <dgm:pt modelId="{BB833CF6-6100-4994-8717-952A680F4BF7}" type="pres">
      <dgm:prSet presAssocID="{BEE074D0-1019-4F1C-86EA-7FD596654CE9}" presName="child2group" presStyleCnt="0"/>
      <dgm:spPr/>
    </dgm:pt>
    <dgm:pt modelId="{5B0C690C-0BB6-432E-A15B-B02F217EB621}" type="pres">
      <dgm:prSet presAssocID="{BEE074D0-1019-4F1C-86EA-7FD596654CE9}" presName="child2" presStyleLbl="bgAcc1" presStyleIdx="1" presStyleCnt="4"/>
      <dgm:spPr/>
    </dgm:pt>
    <dgm:pt modelId="{C72CFD19-5AB2-4073-A0C3-5403E97C91C8}" type="pres">
      <dgm:prSet presAssocID="{BEE074D0-1019-4F1C-86EA-7FD596654CE9}" presName="child2Text" presStyleLbl="bgAcc1" presStyleIdx="1" presStyleCnt="4">
        <dgm:presLayoutVars>
          <dgm:bulletEnabled val="1"/>
        </dgm:presLayoutVars>
      </dgm:prSet>
      <dgm:spPr/>
    </dgm:pt>
    <dgm:pt modelId="{40241F06-751C-4EF3-9B09-D814A0D3F2B1}" type="pres">
      <dgm:prSet presAssocID="{BEE074D0-1019-4F1C-86EA-7FD596654CE9}" presName="child3group" presStyleCnt="0"/>
      <dgm:spPr/>
    </dgm:pt>
    <dgm:pt modelId="{1DE8A402-E15A-4F34-8728-32D18078C54B}" type="pres">
      <dgm:prSet presAssocID="{BEE074D0-1019-4F1C-86EA-7FD596654CE9}" presName="child3" presStyleLbl="bgAcc1" presStyleIdx="2" presStyleCnt="4"/>
      <dgm:spPr/>
    </dgm:pt>
    <dgm:pt modelId="{65B94812-68F9-48DE-95AF-548A84D466D3}" type="pres">
      <dgm:prSet presAssocID="{BEE074D0-1019-4F1C-86EA-7FD596654CE9}" presName="child3Text" presStyleLbl="bgAcc1" presStyleIdx="2" presStyleCnt="4">
        <dgm:presLayoutVars>
          <dgm:bulletEnabled val="1"/>
        </dgm:presLayoutVars>
      </dgm:prSet>
      <dgm:spPr/>
    </dgm:pt>
    <dgm:pt modelId="{BA6E3D59-E6BC-402A-9B32-78CC8E9E3DBB}" type="pres">
      <dgm:prSet presAssocID="{BEE074D0-1019-4F1C-86EA-7FD596654CE9}" presName="child4group" presStyleCnt="0"/>
      <dgm:spPr/>
    </dgm:pt>
    <dgm:pt modelId="{77EE0AA3-4C2E-4F64-8261-68A20F6E5752}" type="pres">
      <dgm:prSet presAssocID="{BEE074D0-1019-4F1C-86EA-7FD596654CE9}" presName="child4" presStyleLbl="bgAcc1" presStyleIdx="3" presStyleCnt="4"/>
      <dgm:spPr/>
    </dgm:pt>
    <dgm:pt modelId="{CE8EF34B-677A-4570-BF4C-0C8AF9F6EC68}" type="pres">
      <dgm:prSet presAssocID="{BEE074D0-1019-4F1C-86EA-7FD596654CE9}" presName="child4Text" presStyleLbl="bgAcc1" presStyleIdx="3" presStyleCnt="4">
        <dgm:presLayoutVars>
          <dgm:bulletEnabled val="1"/>
        </dgm:presLayoutVars>
      </dgm:prSet>
      <dgm:spPr/>
    </dgm:pt>
    <dgm:pt modelId="{8DB152D3-001D-421D-A32D-E0D0D05D8368}" type="pres">
      <dgm:prSet presAssocID="{BEE074D0-1019-4F1C-86EA-7FD596654CE9}" presName="childPlaceholder" presStyleCnt="0"/>
      <dgm:spPr/>
    </dgm:pt>
    <dgm:pt modelId="{0E682577-4156-436C-AFE5-6623EC0CBB41}" type="pres">
      <dgm:prSet presAssocID="{BEE074D0-1019-4F1C-86EA-7FD596654CE9}" presName="circle" presStyleCnt="0"/>
      <dgm:spPr/>
    </dgm:pt>
    <dgm:pt modelId="{46147B9D-5690-40F2-922C-D303F4652717}" type="pres">
      <dgm:prSet presAssocID="{BEE074D0-1019-4F1C-86EA-7FD596654CE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594E281B-ECF7-4F7E-B277-B61288B821A8}" type="pres">
      <dgm:prSet presAssocID="{BEE074D0-1019-4F1C-86EA-7FD596654CE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E0337825-7689-407E-83B8-F1F962E2EDDA}" type="pres">
      <dgm:prSet presAssocID="{BEE074D0-1019-4F1C-86EA-7FD596654CE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1FB7DE29-6104-458F-A5FB-289F72B841D3}" type="pres">
      <dgm:prSet presAssocID="{BEE074D0-1019-4F1C-86EA-7FD596654CE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68FEA19-344A-411E-9503-9895D9439AB7}" type="pres">
      <dgm:prSet presAssocID="{BEE074D0-1019-4F1C-86EA-7FD596654CE9}" presName="quadrantPlaceholder" presStyleCnt="0"/>
      <dgm:spPr/>
    </dgm:pt>
    <dgm:pt modelId="{EBDFD6DD-CAAD-4B14-B237-F4EADF68D3EF}" type="pres">
      <dgm:prSet presAssocID="{BEE074D0-1019-4F1C-86EA-7FD596654CE9}" presName="center1" presStyleLbl="fgShp" presStyleIdx="0" presStyleCnt="2"/>
      <dgm:spPr/>
    </dgm:pt>
    <dgm:pt modelId="{F38BC367-7C24-4DD2-9C45-1A0590E72D74}" type="pres">
      <dgm:prSet presAssocID="{BEE074D0-1019-4F1C-86EA-7FD596654CE9}" presName="center2" presStyleLbl="fgShp" presStyleIdx="1" presStyleCnt="2"/>
      <dgm:spPr/>
    </dgm:pt>
  </dgm:ptLst>
  <dgm:cxnLst>
    <dgm:cxn modelId="{6C55C300-1F9D-479B-BCE1-C9A230252AFC}" type="presOf" srcId="{E0B37640-BCFB-493B-B5FB-8AEF67B6D7D4}" destId="{19FAD69B-14F0-4F94-AB94-ACD2F5FAB97C}" srcOrd="0" destOrd="3" presId="urn:microsoft.com/office/officeart/2005/8/layout/cycle4"/>
    <dgm:cxn modelId="{713C4403-7D29-453D-8ECD-3C7B278F6FCB}" type="presOf" srcId="{E48399AA-91C5-4ED0-9CD3-1204A7A9A7C3}" destId="{43EA5BFE-D7E2-4792-A36E-A8DDB38072E4}" srcOrd="1" destOrd="1" presId="urn:microsoft.com/office/officeart/2005/8/layout/cycle4"/>
    <dgm:cxn modelId="{EDC15604-2DA8-462F-9075-BBAA85BB7BA3}" srcId="{BEE074D0-1019-4F1C-86EA-7FD596654CE9}" destId="{827766B7-CECC-46E1-B5F8-479C4EF29954}" srcOrd="3" destOrd="0" parTransId="{6CFF0D6B-73F8-40C8-83C2-617B927BAF65}" sibTransId="{A492807F-1AB3-4928-B9E6-8B70A3EC7F9D}"/>
    <dgm:cxn modelId="{2E9EA709-1488-4E34-9E88-5A849F69F06C}" type="presOf" srcId="{5A16E77A-AF98-4A2B-97C9-EBFEBA747336}" destId="{43EA5BFE-D7E2-4792-A36E-A8DDB38072E4}" srcOrd="1" destOrd="2" presId="urn:microsoft.com/office/officeart/2005/8/layout/cycle4"/>
    <dgm:cxn modelId="{2DDAD521-2C80-40A6-AF48-54D9DAA3F65B}" srcId="{B904432D-C065-4EC1-969F-C8BD81AFE0D9}" destId="{E0B37640-BCFB-493B-B5FB-8AEF67B6D7D4}" srcOrd="3" destOrd="0" parTransId="{4C08168C-0A22-41EF-AE25-DBFEDD29E483}" sibTransId="{772BE0E7-5185-49DE-9A99-B67CBCD27EE0}"/>
    <dgm:cxn modelId="{4E9D3127-0EAA-4023-8B9B-979A533796D8}" srcId="{B904432D-C065-4EC1-969F-C8BD81AFE0D9}" destId="{5A16E77A-AF98-4A2B-97C9-EBFEBA747336}" srcOrd="2" destOrd="0" parTransId="{85D98D1D-5C0A-40C2-A4F7-868CE650B7D9}" sibTransId="{81CCD3C2-C859-4879-9DFF-2E57156D577B}"/>
    <dgm:cxn modelId="{7E079F29-29C8-4E51-9D93-4443F36C232F}" type="presOf" srcId="{C217B8CE-4020-481A-A1FB-D7308624B915}" destId="{1DE8A402-E15A-4F34-8728-32D18078C54B}" srcOrd="0" destOrd="0" presId="urn:microsoft.com/office/officeart/2005/8/layout/cycle4"/>
    <dgm:cxn modelId="{7D8D4636-B1AF-415B-B633-6721C5244978}" srcId="{B904432D-C065-4EC1-969F-C8BD81AFE0D9}" destId="{64B928F1-DB10-4F20-B3A4-AEDBE4054EE5}" srcOrd="0" destOrd="0" parTransId="{5EEA48E8-3729-475E-9B3B-4FA07D62F72B}" sibTransId="{C34022A0-DCDF-4D51-AF66-99050009518A}"/>
    <dgm:cxn modelId="{1AA1C939-7FD2-4DCD-B593-6D7E75430970}" type="presOf" srcId="{64B928F1-DB10-4F20-B3A4-AEDBE4054EE5}" destId="{43EA5BFE-D7E2-4792-A36E-A8DDB38072E4}" srcOrd="1" destOrd="0" presId="urn:microsoft.com/office/officeart/2005/8/layout/cycle4"/>
    <dgm:cxn modelId="{5E6FA85B-7F37-49D7-8E0A-CB2BAA045387}" type="presOf" srcId="{91717459-B3DA-4C2F-83EE-FFC043E07891}" destId="{CE8EF34B-677A-4570-BF4C-0C8AF9F6EC68}" srcOrd="1" destOrd="0" presId="urn:microsoft.com/office/officeart/2005/8/layout/cycle4"/>
    <dgm:cxn modelId="{65881041-B3C5-4A8F-A9E0-96DF66EA1738}" type="presOf" srcId="{B904432D-C065-4EC1-969F-C8BD81AFE0D9}" destId="{46147B9D-5690-40F2-922C-D303F4652717}" srcOrd="0" destOrd="0" presId="urn:microsoft.com/office/officeart/2005/8/layout/cycle4"/>
    <dgm:cxn modelId="{FF022145-22B6-47DB-B64D-F2FAC76D15E0}" srcId="{53E07731-3FE5-47BB-A2B6-EBE206920E4F}" destId="{A6818A75-1ECD-4223-AECC-EC5B434675E9}" srcOrd="0" destOrd="0" parTransId="{78AEB939-5B86-4249-AEB2-C98514ED9CD4}" sibTransId="{E40F053C-48C8-4513-A571-8E2AA198D1D7}"/>
    <dgm:cxn modelId="{69BF5451-30E3-4200-A4DB-B2AC82D5DC95}" type="presOf" srcId="{5A16E77A-AF98-4A2B-97C9-EBFEBA747336}" destId="{19FAD69B-14F0-4F94-AB94-ACD2F5FAB97C}" srcOrd="0" destOrd="2" presId="urn:microsoft.com/office/officeart/2005/8/layout/cycle4"/>
    <dgm:cxn modelId="{A584CB75-8CBF-461B-9FF9-B569639673E8}" type="presOf" srcId="{827766B7-CECC-46E1-B5F8-479C4EF29954}" destId="{1FB7DE29-6104-458F-A5FB-289F72B841D3}" srcOrd="0" destOrd="0" presId="urn:microsoft.com/office/officeart/2005/8/layout/cycle4"/>
    <dgm:cxn modelId="{C6332E76-1BCD-4C74-A7E4-24798372DD46}" type="presOf" srcId="{C217B8CE-4020-481A-A1FB-D7308624B915}" destId="{65B94812-68F9-48DE-95AF-548A84D466D3}" srcOrd="1" destOrd="0" presId="urn:microsoft.com/office/officeart/2005/8/layout/cycle4"/>
    <dgm:cxn modelId="{535F3177-6825-483D-98EF-FC4604A998EC}" srcId="{B904432D-C065-4EC1-969F-C8BD81AFE0D9}" destId="{E48399AA-91C5-4ED0-9CD3-1204A7A9A7C3}" srcOrd="1" destOrd="0" parTransId="{EE3EBCED-2C3A-4FEF-87E0-84200E4C6ECE}" sibTransId="{2F238191-A64E-45C4-B4B8-2B3C311EB8DD}"/>
    <dgm:cxn modelId="{64AC1958-074C-42DD-8E6A-86661B33B371}" srcId="{827766B7-CECC-46E1-B5F8-479C4EF29954}" destId="{91717459-B3DA-4C2F-83EE-FFC043E07891}" srcOrd="0" destOrd="0" parTransId="{6F194DD2-AC3D-4775-BD44-B6AD8D99E567}" sibTransId="{09A39F8A-0E58-4F97-85A8-B5271A165113}"/>
    <dgm:cxn modelId="{8BB4D57D-1C52-4251-B7F8-AA84B259497A}" type="presOf" srcId="{64B928F1-DB10-4F20-B3A4-AEDBE4054EE5}" destId="{19FAD69B-14F0-4F94-AB94-ACD2F5FAB97C}" srcOrd="0" destOrd="0" presId="urn:microsoft.com/office/officeart/2005/8/layout/cycle4"/>
    <dgm:cxn modelId="{C79E467F-A7AA-4811-A1CC-9F8A1EB75A9D}" srcId="{BEE074D0-1019-4F1C-86EA-7FD596654CE9}" destId="{B904432D-C065-4EC1-969F-C8BD81AFE0D9}" srcOrd="0" destOrd="0" parTransId="{38EA66D7-3262-4696-899D-0E1D98ECE023}" sibTransId="{68DC6D73-9573-4354-8BA1-4D7E82F8F9B8}"/>
    <dgm:cxn modelId="{30CD9A81-08EE-4A86-89C7-2F022B1807FE}" type="presOf" srcId="{BEE074D0-1019-4F1C-86EA-7FD596654CE9}" destId="{D41C4423-C47F-4636-8103-73CBE9BFDA19}" srcOrd="0" destOrd="0" presId="urn:microsoft.com/office/officeart/2005/8/layout/cycle4"/>
    <dgm:cxn modelId="{219AA883-3984-4205-9800-18ABB6612B16}" type="presOf" srcId="{E48399AA-91C5-4ED0-9CD3-1204A7A9A7C3}" destId="{19FAD69B-14F0-4F94-AB94-ACD2F5FAB97C}" srcOrd="0" destOrd="1" presId="urn:microsoft.com/office/officeart/2005/8/layout/cycle4"/>
    <dgm:cxn modelId="{F3EAB684-CB51-4244-92FB-8142B3442C26}" srcId="{BEE074D0-1019-4F1C-86EA-7FD596654CE9}" destId="{53E07731-3FE5-47BB-A2B6-EBE206920E4F}" srcOrd="1" destOrd="0" parTransId="{C60DD06E-F325-4FB9-87B4-05628DD80AEB}" sibTransId="{D6EBAB76-DDA9-41C5-992A-626AF1D83E12}"/>
    <dgm:cxn modelId="{E7635D88-C3D5-4CC9-B8C1-D2FB947747C6}" srcId="{BEE074D0-1019-4F1C-86EA-7FD596654CE9}" destId="{BDE33211-73E7-4528-BC23-5C0220A0A070}" srcOrd="2" destOrd="0" parTransId="{C5A3DA7C-030E-44EF-A37F-DA9B7FA2D86C}" sibTransId="{9EBE2FED-062C-4A00-BDEF-F376BE4A2F3C}"/>
    <dgm:cxn modelId="{DC8C738B-E6C6-4071-A67E-DF92C4AEC93F}" type="presOf" srcId="{53E07731-3FE5-47BB-A2B6-EBE206920E4F}" destId="{594E281B-ECF7-4F7E-B277-B61288B821A8}" srcOrd="0" destOrd="0" presId="urn:microsoft.com/office/officeart/2005/8/layout/cycle4"/>
    <dgm:cxn modelId="{C409A491-4F8B-433A-8CF9-4737961C954B}" srcId="{BDE33211-73E7-4528-BC23-5C0220A0A070}" destId="{C217B8CE-4020-481A-A1FB-D7308624B915}" srcOrd="0" destOrd="0" parTransId="{4DCE553C-B8B0-40B7-9AC2-92F592FB9B11}" sibTransId="{B285339C-354A-4994-8837-C07B83979331}"/>
    <dgm:cxn modelId="{3F35B1B3-D3F4-4B11-B2D2-5437CBB80665}" type="presOf" srcId="{BDE33211-73E7-4528-BC23-5C0220A0A070}" destId="{E0337825-7689-407E-83B8-F1F962E2EDDA}" srcOrd="0" destOrd="0" presId="urn:microsoft.com/office/officeart/2005/8/layout/cycle4"/>
    <dgm:cxn modelId="{33382BD1-FE22-424E-8004-E4AF6FA9F669}" type="presOf" srcId="{91717459-B3DA-4C2F-83EE-FFC043E07891}" destId="{77EE0AA3-4C2E-4F64-8261-68A20F6E5752}" srcOrd="0" destOrd="0" presId="urn:microsoft.com/office/officeart/2005/8/layout/cycle4"/>
    <dgm:cxn modelId="{0C7C81E1-5A8E-48D0-A555-79EDB170890C}" type="presOf" srcId="{A6818A75-1ECD-4223-AECC-EC5B434675E9}" destId="{5B0C690C-0BB6-432E-A15B-B02F217EB621}" srcOrd="0" destOrd="0" presId="urn:microsoft.com/office/officeart/2005/8/layout/cycle4"/>
    <dgm:cxn modelId="{ED63CFE3-4201-4830-A2B3-A3D9781DF0D2}" type="presOf" srcId="{E0B37640-BCFB-493B-B5FB-8AEF67B6D7D4}" destId="{43EA5BFE-D7E2-4792-A36E-A8DDB38072E4}" srcOrd="1" destOrd="3" presId="urn:microsoft.com/office/officeart/2005/8/layout/cycle4"/>
    <dgm:cxn modelId="{5BE3BCF9-116B-40B6-A6BA-E177FF8F84D0}" type="presOf" srcId="{A6818A75-1ECD-4223-AECC-EC5B434675E9}" destId="{C72CFD19-5AB2-4073-A0C3-5403E97C91C8}" srcOrd="1" destOrd="0" presId="urn:microsoft.com/office/officeart/2005/8/layout/cycle4"/>
    <dgm:cxn modelId="{CF82D14B-A9CB-49AB-9E8C-D613B5F69235}" type="presParOf" srcId="{D41C4423-C47F-4636-8103-73CBE9BFDA19}" destId="{BCC8AC3D-B24E-4268-A98F-71F1B0EE73C4}" srcOrd="0" destOrd="0" presId="urn:microsoft.com/office/officeart/2005/8/layout/cycle4"/>
    <dgm:cxn modelId="{DA5BA975-AE25-450D-B5E4-C70C38EDF304}" type="presParOf" srcId="{BCC8AC3D-B24E-4268-A98F-71F1B0EE73C4}" destId="{2310A2C7-B59D-4872-ACCA-F470F99C6796}" srcOrd="0" destOrd="0" presId="urn:microsoft.com/office/officeart/2005/8/layout/cycle4"/>
    <dgm:cxn modelId="{6E76EA4F-9014-406C-8A14-D2E5C15D5093}" type="presParOf" srcId="{2310A2C7-B59D-4872-ACCA-F470F99C6796}" destId="{19FAD69B-14F0-4F94-AB94-ACD2F5FAB97C}" srcOrd="0" destOrd="0" presId="urn:microsoft.com/office/officeart/2005/8/layout/cycle4"/>
    <dgm:cxn modelId="{367AAACB-F6C7-4972-9F49-1ACF1E0775BB}" type="presParOf" srcId="{2310A2C7-B59D-4872-ACCA-F470F99C6796}" destId="{43EA5BFE-D7E2-4792-A36E-A8DDB38072E4}" srcOrd="1" destOrd="0" presId="urn:microsoft.com/office/officeart/2005/8/layout/cycle4"/>
    <dgm:cxn modelId="{F54C79A9-5C10-4291-A2EE-E838458F4213}" type="presParOf" srcId="{BCC8AC3D-B24E-4268-A98F-71F1B0EE73C4}" destId="{BB833CF6-6100-4994-8717-952A680F4BF7}" srcOrd="1" destOrd="0" presId="urn:microsoft.com/office/officeart/2005/8/layout/cycle4"/>
    <dgm:cxn modelId="{1EF4BB62-FB4B-420C-8AE9-5AEF864B1954}" type="presParOf" srcId="{BB833CF6-6100-4994-8717-952A680F4BF7}" destId="{5B0C690C-0BB6-432E-A15B-B02F217EB621}" srcOrd="0" destOrd="0" presId="urn:microsoft.com/office/officeart/2005/8/layout/cycle4"/>
    <dgm:cxn modelId="{45A07DD8-2254-4CFD-8FC8-EB2BB5D63158}" type="presParOf" srcId="{BB833CF6-6100-4994-8717-952A680F4BF7}" destId="{C72CFD19-5AB2-4073-A0C3-5403E97C91C8}" srcOrd="1" destOrd="0" presId="urn:microsoft.com/office/officeart/2005/8/layout/cycle4"/>
    <dgm:cxn modelId="{2336B65F-D5B2-470E-9E7B-AD3287C13601}" type="presParOf" srcId="{BCC8AC3D-B24E-4268-A98F-71F1B0EE73C4}" destId="{40241F06-751C-4EF3-9B09-D814A0D3F2B1}" srcOrd="2" destOrd="0" presId="urn:microsoft.com/office/officeart/2005/8/layout/cycle4"/>
    <dgm:cxn modelId="{FA9917D1-7F91-416F-95AD-4645E8F7FA7E}" type="presParOf" srcId="{40241F06-751C-4EF3-9B09-D814A0D3F2B1}" destId="{1DE8A402-E15A-4F34-8728-32D18078C54B}" srcOrd="0" destOrd="0" presId="urn:microsoft.com/office/officeart/2005/8/layout/cycle4"/>
    <dgm:cxn modelId="{17238B27-0411-457B-BC5C-280ED3F66AA5}" type="presParOf" srcId="{40241F06-751C-4EF3-9B09-D814A0D3F2B1}" destId="{65B94812-68F9-48DE-95AF-548A84D466D3}" srcOrd="1" destOrd="0" presId="urn:microsoft.com/office/officeart/2005/8/layout/cycle4"/>
    <dgm:cxn modelId="{CF57C052-7BE2-4626-A7F0-6EE47FEDB0DF}" type="presParOf" srcId="{BCC8AC3D-B24E-4268-A98F-71F1B0EE73C4}" destId="{BA6E3D59-E6BC-402A-9B32-78CC8E9E3DBB}" srcOrd="3" destOrd="0" presId="urn:microsoft.com/office/officeart/2005/8/layout/cycle4"/>
    <dgm:cxn modelId="{A619DA65-9B94-4F59-883C-9000A1A19DF3}" type="presParOf" srcId="{BA6E3D59-E6BC-402A-9B32-78CC8E9E3DBB}" destId="{77EE0AA3-4C2E-4F64-8261-68A20F6E5752}" srcOrd="0" destOrd="0" presId="urn:microsoft.com/office/officeart/2005/8/layout/cycle4"/>
    <dgm:cxn modelId="{BDCD9CA6-9AF4-446B-ACD8-A7904DC20BF4}" type="presParOf" srcId="{BA6E3D59-E6BC-402A-9B32-78CC8E9E3DBB}" destId="{CE8EF34B-677A-4570-BF4C-0C8AF9F6EC68}" srcOrd="1" destOrd="0" presId="urn:microsoft.com/office/officeart/2005/8/layout/cycle4"/>
    <dgm:cxn modelId="{FBFA7261-9CD8-4BB3-AD89-0289BDBE448A}" type="presParOf" srcId="{BCC8AC3D-B24E-4268-A98F-71F1B0EE73C4}" destId="{8DB152D3-001D-421D-A32D-E0D0D05D8368}" srcOrd="4" destOrd="0" presId="urn:microsoft.com/office/officeart/2005/8/layout/cycle4"/>
    <dgm:cxn modelId="{5FB9D0B4-79D5-417D-897D-5A4A13C03B96}" type="presParOf" srcId="{D41C4423-C47F-4636-8103-73CBE9BFDA19}" destId="{0E682577-4156-436C-AFE5-6623EC0CBB41}" srcOrd="1" destOrd="0" presId="urn:microsoft.com/office/officeart/2005/8/layout/cycle4"/>
    <dgm:cxn modelId="{EFAB71E6-53C2-4F84-8748-4591ADC67D21}" type="presParOf" srcId="{0E682577-4156-436C-AFE5-6623EC0CBB41}" destId="{46147B9D-5690-40F2-922C-D303F4652717}" srcOrd="0" destOrd="0" presId="urn:microsoft.com/office/officeart/2005/8/layout/cycle4"/>
    <dgm:cxn modelId="{D98A2301-8EF4-4107-8EC8-4967549E8531}" type="presParOf" srcId="{0E682577-4156-436C-AFE5-6623EC0CBB41}" destId="{594E281B-ECF7-4F7E-B277-B61288B821A8}" srcOrd="1" destOrd="0" presId="urn:microsoft.com/office/officeart/2005/8/layout/cycle4"/>
    <dgm:cxn modelId="{F7843DC0-D76F-4797-A27D-AB5E8827A496}" type="presParOf" srcId="{0E682577-4156-436C-AFE5-6623EC0CBB41}" destId="{E0337825-7689-407E-83B8-F1F962E2EDDA}" srcOrd="2" destOrd="0" presId="urn:microsoft.com/office/officeart/2005/8/layout/cycle4"/>
    <dgm:cxn modelId="{14700510-2C57-47B8-85D8-E49CD6669087}" type="presParOf" srcId="{0E682577-4156-436C-AFE5-6623EC0CBB41}" destId="{1FB7DE29-6104-458F-A5FB-289F72B841D3}" srcOrd="3" destOrd="0" presId="urn:microsoft.com/office/officeart/2005/8/layout/cycle4"/>
    <dgm:cxn modelId="{6D5BD581-2E7E-4BA6-96C1-B7D61F0759BD}" type="presParOf" srcId="{0E682577-4156-436C-AFE5-6623EC0CBB41}" destId="{668FEA19-344A-411E-9503-9895D9439AB7}" srcOrd="4" destOrd="0" presId="urn:microsoft.com/office/officeart/2005/8/layout/cycle4"/>
    <dgm:cxn modelId="{9E013CEA-8977-4399-AF56-E23897E6F292}" type="presParOf" srcId="{D41C4423-C47F-4636-8103-73CBE9BFDA19}" destId="{EBDFD6DD-CAAD-4B14-B237-F4EADF68D3EF}" srcOrd="2" destOrd="0" presId="urn:microsoft.com/office/officeart/2005/8/layout/cycle4"/>
    <dgm:cxn modelId="{B90B7307-3402-42A9-8FB1-FEB497758A74}" type="presParOf" srcId="{D41C4423-C47F-4636-8103-73CBE9BFDA19}" destId="{F38BC367-7C24-4DD2-9C45-1A0590E72D7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0B2838-5ED9-49DA-9CB8-C7D8A16652A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44B84B2-5744-4433-97F9-C00A1AE45153}">
      <dgm:prSet phldrT="[Text]"/>
      <dgm:spPr/>
      <dgm:t>
        <a:bodyPr/>
        <a:lstStyle/>
        <a:p>
          <a:r>
            <a:rPr lang="en-US" dirty="0"/>
            <a:t>1	</a:t>
          </a:r>
        </a:p>
      </dgm:t>
    </dgm:pt>
    <dgm:pt modelId="{E533E7AB-2830-48C1-A806-D202E882B75F}" type="parTrans" cxnId="{1940AFB2-5AC5-42A6-98E5-46115663F557}">
      <dgm:prSet/>
      <dgm:spPr/>
      <dgm:t>
        <a:bodyPr/>
        <a:lstStyle/>
        <a:p>
          <a:endParaRPr lang="en-US"/>
        </a:p>
      </dgm:t>
    </dgm:pt>
    <dgm:pt modelId="{2E4FBB9E-797C-4D8A-AE5F-7495F15B3E63}" type="sibTrans" cxnId="{1940AFB2-5AC5-42A6-98E5-46115663F557}">
      <dgm:prSet/>
      <dgm:spPr/>
      <dgm:t>
        <a:bodyPr/>
        <a:lstStyle/>
        <a:p>
          <a:endParaRPr lang="en-US"/>
        </a:p>
      </dgm:t>
    </dgm:pt>
    <dgm:pt modelId="{148A7411-98EA-472E-A49C-E57C3AE75B73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C515B7B1-26D6-46C9-A409-ADD250726F8B}" type="parTrans" cxnId="{BB2E1385-84A0-4E9E-8B8A-12280607E90A}">
      <dgm:prSet/>
      <dgm:spPr/>
      <dgm:t>
        <a:bodyPr/>
        <a:lstStyle/>
        <a:p>
          <a:endParaRPr lang="en-US"/>
        </a:p>
      </dgm:t>
    </dgm:pt>
    <dgm:pt modelId="{C846AC81-7034-44E2-8E8A-2D2E126CD6BD}" type="sibTrans" cxnId="{BB2E1385-84A0-4E9E-8B8A-12280607E90A}">
      <dgm:prSet/>
      <dgm:spPr/>
      <dgm:t>
        <a:bodyPr/>
        <a:lstStyle/>
        <a:p>
          <a:endParaRPr lang="en-US"/>
        </a:p>
      </dgm:t>
    </dgm:pt>
    <dgm:pt modelId="{59703E7A-3FB4-4187-BEFD-6F78E4CB2141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8173CF06-63E3-490C-BE15-14E224006C15}" type="parTrans" cxnId="{F250B093-7906-4709-8C05-8DAB24A15932}">
      <dgm:prSet/>
      <dgm:spPr/>
      <dgm:t>
        <a:bodyPr/>
        <a:lstStyle/>
        <a:p>
          <a:endParaRPr lang="en-US"/>
        </a:p>
      </dgm:t>
    </dgm:pt>
    <dgm:pt modelId="{B85C66D7-CB3A-4A8F-A8CE-A7629C77A679}" type="sibTrans" cxnId="{F250B093-7906-4709-8C05-8DAB24A15932}">
      <dgm:prSet/>
      <dgm:spPr/>
      <dgm:t>
        <a:bodyPr/>
        <a:lstStyle/>
        <a:p>
          <a:endParaRPr lang="en-US"/>
        </a:p>
      </dgm:t>
    </dgm:pt>
    <dgm:pt modelId="{467FF6D2-B105-4ECC-888B-481B46F82962}">
      <dgm:prSet/>
      <dgm:spPr/>
      <dgm:t>
        <a:bodyPr/>
        <a:lstStyle/>
        <a:p>
          <a:r>
            <a:rPr lang="en-US" dirty="0" err="1"/>
            <a:t>Fortalecer</a:t>
          </a:r>
          <a:r>
            <a:rPr lang="en-US" dirty="0"/>
            <a:t> la (s) FAMILIA (S)</a:t>
          </a:r>
        </a:p>
      </dgm:t>
    </dgm:pt>
    <dgm:pt modelId="{6B91CB5E-DFBA-411E-A555-951ECEF031B9}" type="parTrans" cxnId="{C09D7887-D70B-42F8-8444-E760A5135351}">
      <dgm:prSet/>
      <dgm:spPr/>
    </dgm:pt>
    <dgm:pt modelId="{112228EC-0252-49FC-B263-B2510A41F7D8}" type="sibTrans" cxnId="{C09D7887-D70B-42F8-8444-E760A5135351}">
      <dgm:prSet/>
      <dgm:spPr/>
    </dgm:pt>
    <dgm:pt modelId="{B4B2083F-D01D-47DC-BBC6-FC422A323B7D}">
      <dgm:prSet/>
      <dgm:spPr/>
      <dgm:t>
        <a:bodyPr/>
        <a:lstStyle/>
        <a:p>
          <a:r>
            <a:rPr lang="en-US" dirty="0" err="1"/>
            <a:t>Seguir</a:t>
          </a:r>
          <a:r>
            <a:rPr lang="en-US" dirty="0"/>
            <a:t> la </a:t>
          </a:r>
          <a:r>
            <a:rPr lang="en-US" dirty="0" err="1"/>
            <a:t>voluntad</a:t>
          </a:r>
          <a:r>
            <a:rPr lang="en-US" dirty="0"/>
            <a:t> del </a:t>
          </a:r>
          <a:r>
            <a:rPr lang="en-US" dirty="0" err="1"/>
            <a:t>creador</a:t>
          </a:r>
          <a:endParaRPr lang="en-US" dirty="0"/>
        </a:p>
      </dgm:t>
    </dgm:pt>
    <dgm:pt modelId="{5C2A4641-6CD8-4602-8C7D-56859C69D1C8}" type="parTrans" cxnId="{6763A728-2A74-4177-92BA-989DE0AFEA97}">
      <dgm:prSet/>
      <dgm:spPr/>
    </dgm:pt>
    <dgm:pt modelId="{A80496E8-D95D-46E8-BF16-85E40192392F}" type="sibTrans" cxnId="{6763A728-2A74-4177-92BA-989DE0AFEA97}">
      <dgm:prSet/>
      <dgm:spPr/>
    </dgm:pt>
    <dgm:pt modelId="{2D093E11-CE15-45A5-92CB-4A8E6934330D}">
      <dgm:prSet/>
      <dgm:spPr/>
      <dgm:t>
        <a:bodyPr/>
        <a:lstStyle/>
        <a:p>
          <a:r>
            <a:rPr lang="en-US" dirty="0" err="1"/>
            <a:t>Alcanzar</a:t>
          </a:r>
          <a:r>
            <a:rPr lang="en-US" dirty="0"/>
            <a:t> la </a:t>
          </a:r>
          <a:r>
            <a:rPr lang="en-US" dirty="0" err="1"/>
            <a:t>salvacion</a:t>
          </a:r>
          <a:endParaRPr lang="en-US" dirty="0"/>
        </a:p>
      </dgm:t>
    </dgm:pt>
    <dgm:pt modelId="{B49BFADF-C7DF-44C0-9037-053E4A6923D0}" type="parTrans" cxnId="{E96E59AA-4612-4418-ABA0-CC21F85A9C39}">
      <dgm:prSet/>
      <dgm:spPr/>
    </dgm:pt>
    <dgm:pt modelId="{65309F8B-DD84-4179-BE0C-69085CAC7AA9}" type="sibTrans" cxnId="{E96E59AA-4612-4418-ABA0-CC21F85A9C39}">
      <dgm:prSet/>
      <dgm:spPr/>
    </dgm:pt>
    <dgm:pt modelId="{B2658F42-4CE0-46A1-8DD9-791AE1FE2CE0}" type="pres">
      <dgm:prSet presAssocID="{0F0B2838-5ED9-49DA-9CB8-C7D8A16652A6}" presName="diagram" presStyleCnt="0">
        <dgm:presLayoutVars>
          <dgm:dir/>
          <dgm:animLvl val="lvl"/>
          <dgm:resizeHandles val="exact"/>
        </dgm:presLayoutVars>
      </dgm:prSet>
      <dgm:spPr/>
    </dgm:pt>
    <dgm:pt modelId="{1BD6A74F-4B4D-435C-B7F9-6AD73720751F}" type="pres">
      <dgm:prSet presAssocID="{144B84B2-5744-4433-97F9-C00A1AE45153}" presName="compNode" presStyleCnt="0"/>
      <dgm:spPr/>
    </dgm:pt>
    <dgm:pt modelId="{641188E2-D29A-40F5-BA17-2FB497F248AA}" type="pres">
      <dgm:prSet presAssocID="{144B84B2-5744-4433-97F9-C00A1AE45153}" presName="childRect" presStyleLbl="bgAcc1" presStyleIdx="0" presStyleCnt="3">
        <dgm:presLayoutVars>
          <dgm:bulletEnabled val="1"/>
        </dgm:presLayoutVars>
      </dgm:prSet>
      <dgm:spPr/>
    </dgm:pt>
    <dgm:pt modelId="{8ACEDCB2-05BD-4EBB-8EB5-980A16328159}" type="pres">
      <dgm:prSet presAssocID="{144B84B2-5744-4433-97F9-C00A1AE4515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DED75B0-EE17-4BEB-A9BE-7C568EFFE4E0}" type="pres">
      <dgm:prSet presAssocID="{144B84B2-5744-4433-97F9-C00A1AE45153}" presName="parentRect" presStyleLbl="alignNode1" presStyleIdx="0" presStyleCnt="3"/>
      <dgm:spPr/>
    </dgm:pt>
    <dgm:pt modelId="{3E46ECD3-9E28-4A9F-AA68-2F7AE9DF3905}" type="pres">
      <dgm:prSet presAssocID="{144B84B2-5744-4433-97F9-C00A1AE45153}" presName="adorn" presStyleLbl="fgAccFollowNode1" presStyleIdx="0" presStyleCnt="3"/>
      <dgm:spPr/>
    </dgm:pt>
    <dgm:pt modelId="{17F9C115-F4E9-4681-B69E-B751A4106381}" type="pres">
      <dgm:prSet presAssocID="{2E4FBB9E-797C-4D8A-AE5F-7495F15B3E63}" presName="sibTrans" presStyleLbl="sibTrans2D1" presStyleIdx="0" presStyleCnt="0"/>
      <dgm:spPr/>
    </dgm:pt>
    <dgm:pt modelId="{9B1CF411-35EA-40F6-8670-A6E3BD610E70}" type="pres">
      <dgm:prSet presAssocID="{148A7411-98EA-472E-A49C-E57C3AE75B73}" presName="compNode" presStyleCnt="0"/>
      <dgm:spPr/>
    </dgm:pt>
    <dgm:pt modelId="{AC090918-C322-4492-B1D0-F0AC490F4287}" type="pres">
      <dgm:prSet presAssocID="{148A7411-98EA-472E-A49C-E57C3AE75B73}" presName="childRect" presStyleLbl="bgAcc1" presStyleIdx="1" presStyleCnt="3">
        <dgm:presLayoutVars>
          <dgm:bulletEnabled val="1"/>
        </dgm:presLayoutVars>
      </dgm:prSet>
      <dgm:spPr/>
    </dgm:pt>
    <dgm:pt modelId="{A712E927-35BE-43DC-8CBB-0E1FEDA72817}" type="pres">
      <dgm:prSet presAssocID="{148A7411-98EA-472E-A49C-E57C3AE75B7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D67E753-0DB7-4605-9B66-3DB0EA727F0F}" type="pres">
      <dgm:prSet presAssocID="{148A7411-98EA-472E-A49C-E57C3AE75B73}" presName="parentRect" presStyleLbl="alignNode1" presStyleIdx="1" presStyleCnt="3"/>
      <dgm:spPr/>
    </dgm:pt>
    <dgm:pt modelId="{1F3A52E2-056D-4C83-9DE7-31B970E84A38}" type="pres">
      <dgm:prSet presAssocID="{148A7411-98EA-472E-A49C-E57C3AE75B73}" presName="adorn" presStyleLbl="fgAccFollowNode1" presStyleIdx="1" presStyleCnt="3"/>
      <dgm:spPr/>
    </dgm:pt>
    <dgm:pt modelId="{20FFF0F7-AE65-42B6-A43A-DBA03474239D}" type="pres">
      <dgm:prSet presAssocID="{C846AC81-7034-44E2-8E8A-2D2E126CD6BD}" presName="sibTrans" presStyleLbl="sibTrans2D1" presStyleIdx="0" presStyleCnt="0"/>
      <dgm:spPr/>
    </dgm:pt>
    <dgm:pt modelId="{FCA2A14F-8D21-4C6B-8271-7E42A88F8F4E}" type="pres">
      <dgm:prSet presAssocID="{59703E7A-3FB4-4187-BEFD-6F78E4CB2141}" presName="compNode" presStyleCnt="0"/>
      <dgm:spPr/>
    </dgm:pt>
    <dgm:pt modelId="{6DD19783-BFBF-409C-8115-1BDD1DAA5324}" type="pres">
      <dgm:prSet presAssocID="{59703E7A-3FB4-4187-BEFD-6F78E4CB2141}" presName="childRect" presStyleLbl="bgAcc1" presStyleIdx="2" presStyleCnt="3">
        <dgm:presLayoutVars>
          <dgm:bulletEnabled val="1"/>
        </dgm:presLayoutVars>
      </dgm:prSet>
      <dgm:spPr/>
    </dgm:pt>
    <dgm:pt modelId="{C6818A68-418D-4BD0-A7D1-28D760AC827B}" type="pres">
      <dgm:prSet presAssocID="{59703E7A-3FB4-4187-BEFD-6F78E4CB214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E91CF7F-D376-40A0-9474-0EFA4DA334A5}" type="pres">
      <dgm:prSet presAssocID="{59703E7A-3FB4-4187-BEFD-6F78E4CB2141}" presName="parentRect" presStyleLbl="alignNode1" presStyleIdx="2" presStyleCnt="3"/>
      <dgm:spPr/>
    </dgm:pt>
    <dgm:pt modelId="{63749FB3-CA7F-4273-8A11-E7A37122B8FC}" type="pres">
      <dgm:prSet presAssocID="{59703E7A-3FB4-4187-BEFD-6F78E4CB2141}" presName="adorn" presStyleLbl="fgAccFollowNode1" presStyleIdx="2" presStyleCnt="3"/>
      <dgm:spPr/>
    </dgm:pt>
  </dgm:ptLst>
  <dgm:cxnLst>
    <dgm:cxn modelId="{01388917-C9D0-4040-9144-64E2A55B8D0D}" type="presOf" srcId="{148A7411-98EA-472E-A49C-E57C3AE75B73}" destId="{A712E927-35BE-43DC-8CBB-0E1FEDA72817}" srcOrd="0" destOrd="0" presId="urn:microsoft.com/office/officeart/2005/8/layout/bList2"/>
    <dgm:cxn modelId="{15EAB727-64D9-46A3-AB5B-4C2A4AC18687}" type="presOf" srcId="{B4B2083F-D01D-47DC-BBC6-FC422A323B7D}" destId="{AC090918-C322-4492-B1D0-F0AC490F4287}" srcOrd="0" destOrd="0" presId="urn:microsoft.com/office/officeart/2005/8/layout/bList2"/>
    <dgm:cxn modelId="{6763A728-2A74-4177-92BA-989DE0AFEA97}" srcId="{148A7411-98EA-472E-A49C-E57C3AE75B73}" destId="{B4B2083F-D01D-47DC-BBC6-FC422A323B7D}" srcOrd="0" destOrd="0" parTransId="{5C2A4641-6CD8-4602-8C7D-56859C69D1C8}" sibTransId="{A80496E8-D95D-46E8-BF16-85E40192392F}"/>
    <dgm:cxn modelId="{3524A16A-5D38-4D8E-A95B-7F4D8F76FE93}" type="presOf" srcId="{467FF6D2-B105-4ECC-888B-481B46F82962}" destId="{641188E2-D29A-40F5-BA17-2FB497F248AA}" srcOrd="0" destOrd="0" presId="urn:microsoft.com/office/officeart/2005/8/layout/bList2"/>
    <dgm:cxn modelId="{BB2E1385-84A0-4E9E-8B8A-12280607E90A}" srcId="{0F0B2838-5ED9-49DA-9CB8-C7D8A16652A6}" destId="{148A7411-98EA-472E-A49C-E57C3AE75B73}" srcOrd="1" destOrd="0" parTransId="{C515B7B1-26D6-46C9-A409-ADD250726F8B}" sibTransId="{C846AC81-7034-44E2-8E8A-2D2E126CD6BD}"/>
    <dgm:cxn modelId="{C09D7887-D70B-42F8-8444-E760A5135351}" srcId="{144B84B2-5744-4433-97F9-C00A1AE45153}" destId="{467FF6D2-B105-4ECC-888B-481B46F82962}" srcOrd="0" destOrd="0" parTransId="{6B91CB5E-DFBA-411E-A555-951ECEF031B9}" sibTransId="{112228EC-0252-49FC-B263-B2510A41F7D8}"/>
    <dgm:cxn modelId="{F250B093-7906-4709-8C05-8DAB24A15932}" srcId="{0F0B2838-5ED9-49DA-9CB8-C7D8A16652A6}" destId="{59703E7A-3FB4-4187-BEFD-6F78E4CB2141}" srcOrd="2" destOrd="0" parTransId="{8173CF06-63E3-490C-BE15-14E224006C15}" sibTransId="{B85C66D7-CB3A-4A8F-A8CE-A7629C77A679}"/>
    <dgm:cxn modelId="{F9751C9B-DF66-4227-B357-E62635222570}" type="presOf" srcId="{59703E7A-3FB4-4187-BEFD-6F78E4CB2141}" destId="{C6818A68-418D-4BD0-A7D1-28D760AC827B}" srcOrd="0" destOrd="0" presId="urn:microsoft.com/office/officeart/2005/8/layout/bList2"/>
    <dgm:cxn modelId="{E96E59AA-4612-4418-ABA0-CC21F85A9C39}" srcId="{59703E7A-3FB4-4187-BEFD-6F78E4CB2141}" destId="{2D093E11-CE15-45A5-92CB-4A8E6934330D}" srcOrd="0" destOrd="0" parTransId="{B49BFADF-C7DF-44C0-9037-053E4A6923D0}" sibTransId="{65309F8B-DD84-4179-BE0C-69085CAC7AA9}"/>
    <dgm:cxn modelId="{B14654AC-5CFD-4101-A7A4-5AD2DF7C0F45}" type="presOf" srcId="{C846AC81-7034-44E2-8E8A-2D2E126CD6BD}" destId="{20FFF0F7-AE65-42B6-A43A-DBA03474239D}" srcOrd="0" destOrd="0" presId="urn:microsoft.com/office/officeart/2005/8/layout/bList2"/>
    <dgm:cxn modelId="{189659B2-558A-4BAA-BC34-E047B1D87102}" type="presOf" srcId="{144B84B2-5744-4433-97F9-C00A1AE45153}" destId="{8ACEDCB2-05BD-4EBB-8EB5-980A16328159}" srcOrd="0" destOrd="0" presId="urn:microsoft.com/office/officeart/2005/8/layout/bList2"/>
    <dgm:cxn modelId="{1940AFB2-5AC5-42A6-98E5-46115663F557}" srcId="{0F0B2838-5ED9-49DA-9CB8-C7D8A16652A6}" destId="{144B84B2-5744-4433-97F9-C00A1AE45153}" srcOrd="0" destOrd="0" parTransId="{E533E7AB-2830-48C1-A806-D202E882B75F}" sibTransId="{2E4FBB9E-797C-4D8A-AE5F-7495F15B3E63}"/>
    <dgm:cxn modelId="{823B0CC1-2DD0-4CCB-8FF8-29300DD149AE}" type="presOf" srcId="{59703E7A-3FB4-4187-BEFD-6F78E4CB2141}" destId="{CE91CF7F-D376-40A0-9474-0EFA4DA334A5}" srcOrd="1" destOrd="0" presId="urn:microsoft.com/office/officeart/2005/8/layout/bList2"/>
    <dgm:cxn modelId="{E69486E9-8B30-450D-9EFA-3C7B5E4B6CFE}" type="presOf" srcId="{148A7411-98EA-472E-A49C-E57C3AE75B73}" destId="{0D67E753-0DB7-4605-9B66-3DB0EA727F0F}" srcOrd="1" destOrd="0" presId="urn:microsoft.com/office/officeart/2005/8/layout/bList2"/>
    <dgm:cxn modelId="{9A252EEA-8098-4670-A46E-0C49305116B3}" type="presOf" srcId="{0F0B2838-5ED9-49DA-9CB8-C7D8A16652A6}" destId="{B2658F42-4CE0-46A1-8DD9-791AE1FE2CE0}" srcOrd="0" destOrd="0" presId="urn:microsoft.com/office/officeart/2005/8/layout/bList2"/>
    <dgm:cxn modelId="{AE76E3EB-3413-446D-A6AF-5C2455323A06}" type="presOf" srcId="{2E4FBB9E-797C-4D8A-AE5F-7495F15B3E63}" destId="{17F9C115-F4E9-4681-B69E-B751A4106381}" srcOrd="0" destOrd="0" presId="urn:microsoft.com/office/officeart/2005/8/layout/bList2"/>
    <dgm:cxn modelId="{BAB285ED-FE52-4CDA-A6B9-B8B3007FE3A1}" type="presOf" srcId="{144B84B2-5744-4433-97F9-C00A1AE45153}" destId="{ADED75B0-EE17-4BEB-A9BE-7C568EFFE4E0}" srcOrd="1" destOrd="0" presId="urn:microsoft.com/office/officeart/2005/8/layout/bList2"/>
    <dgm:cxn modelId="{65E455FA-40EF-4581-A07D-0EC4634647EC}" type="presOf" srcId="{2D093E11-CE15-45A5-92CB-4A8E6934330D}" destId="{6DD19783-BFBF-409C-8115-1BDD1DAA5324}" srcOrd="0" destOrd="0" presId="urn:microsoft.com/office/officeart/2005/8/layout/bList2"/>
    <dgm:cxn modelId="{01A78552-5B15-4DEC-8BC6-9C2306899396}" type="presParOf" srcId="{B2658F42-4CE0-46A1-8DD9-791AE1FE2CE0}" destId="{1BD6A74F-4B4D-435C-B7F9-6AD73720751F}" srcOrd="0" destOrd="0" presId="urn:microsoft.com/office/officeart/2005/8/layout/bList2"/>
    <dgm:cxn modelId="{B3652875-D7A5-4895-9288-0FEF2BC3D8EC}" type="presParOf" srcId="{1BD6A74F-4B4D-435C-B7F9-6AD73720751F}" destId="{641188E2-D29A-40F5-BA17-2FB497F248AA}" srcOrd="0" destOrd="0" presId="urn:microsoft.com/office/officeart/2005/8/layout/bList2"/>
    <dgm:cxn modelId="{DAF968B8-7507-4585-9D4C-A8A8EA8D7C0A}" type="presParOf" srcId="{1BD6A74F-4B4D-435C-B7F9-6AD73720751F}" destId="{8ACEDCB2-05BD-4EBB-8EB5-980A16328159}" srcOrd="1" destOrd="0" presId="urn:microsoft.com/office/officeart/2005/8/layout/bList2"/>
    <dgm:cxn modelId="{443E87E5-E5D9-4933-95B8-EF279F6DADCA}" type="presParOf" srcId="{1BD6A74F-4B4D-435C-B7F9-6AD73720751F}" destId="{ADED75B0-EE17-4BEB-A9BE-7C568EFFE4E0}" srcOrd="2" destOrd="0" presId="urn:microsoft.com/office/officeart/2005/8/layout/bList2"/>
    <dgm:cxn modelId="{9A670109-861D-4CAF-880B-A2CD678E9CE6}" type="presParOf" srcId="{1BD6A74F-4B4D-435C-B7F9-6AD73720751F}" destId="{3E46ECD3-9E28-4A9F-AA68-2F7AE9DF3905}" srcOrd="3" destOrd="0" presId="urn:microsoft.com/office/officeart/2005/8/layout/bList2"/>
    <dgm:cxn modelId="{7A422817-13D7-4D39-8CBD-FB626A48F912}" type="presParOf" srcId="{B2658F42-4CE0-46A1-8DD9-791AE1FE2CE0}" destId="{17F9C115-F4E9-4681-B69E-B751A4106381}" srcOrd="1" destOrd="0" presId="urn:microsoft.com/office/officeart/2005/8/layout/bList2"/>
    <dgm:cxn modelId="{3D3967E3-6AFE-4C14-AB8E-39F9497D9B28}" type="presParOf" srcId="{B2658F42-4CE0-46A1-8DD9-791AE1FE2CE0}" destId="{9B1CF411-35EA-40F6-8670-A6E3BD610E70}" srcOrd="2" destOrd="0" presId="urn:microsoft.com/office/officeart/2005/8/layout/bList2"/>
    <dgm:cxn modelId="{5BCD4E15-1727-4A95-992C-DDA6D878E7D4}" type="presParOf" srcId="{9B1CF411-35EA-40F6-8670-A6E3BD610E70}" destId="{AC090918-C322-4492-B1D0-F0AC490F4287}" srcOrd="0" destOrd="0" presId="urn:microsoft.com/office/officeart/2005/8/layout/bList2"/>
    <dgm:cxn modelId="{01E5A4EA-8EC2-496A-ADA7-25A1ED4DFD4D}" type="presParOf" srcId="{9B1CF411-35EA-40F6-8670-A6E3BD610E70}" destId="{A712E927-35BE-43DC-8CBB-0E1FEDA72817}" srcOrd="1" destOrd="0" presId="urn:microsoft.com/office/officeart/2005/8/layout/bList2"/>
    <dgm:cxn modelId="{99FAC981-11E6-499B-9D9A-A9E71831557E}" type="presParOf" srcId="{9B1CF411-35EA-40F6-8670-A6E3BD610E70}" destId="{0D67E753-0DB7-4605-9B66-3DB0EA727F0F}" srcOrd="2" destOrd="0" presId="urn:microsoft.com/office/officeart/2005/8/layout/bList2"/>
    <dgm:cxn modelId="{2B2058C9-2203-4CB5-B813-C819195B3643}" type="presParOf" srcId="{9B1CF411-35EA-40F6-8670-A6E3BD610E70}" destId="{1F3A52E2-056D-4C83-9DE7-31B970E84A38}" srcOrd="3" destOrd="0" presId="urn:microsoft.com/office/officeart/2005/8/layout/bList2"/>
    <dgm:cxn modelId="{570A0585-EE3C-4C42-BCC1-10F5EED6E3E1}" type="presParOf" srcId="{B2658F42-4CE0-46A1-8DD9-791AE1FE2CE0}" destId="{20FFF0F7-AE65-42B6-A43A-DBA03474239D}" srcOrd="3" destOrd="0" presId="urn:microsoft.com/office/officeart/2005/8/layout/bList2"/>
    <dgm:cxn modelId="{717C6EAB-2855-4A46-BDA9-4D90BD474FB1}" type="presParOf" srcId="{B2658F42-4CE0-46A1-8DD9-791AE1FE2CE0}" destId="{FCA2A14F-8D21-4C6B-8271-7E42A88F8F4E}" srcOrd="4" destOrd="0" presId="urn:microsoft.com/office/officeart/2005/8/layout/bList2"/>
    <dgm:cxn modelId="{E6DFD646-E009-4163-B328-2BA359C96DC3}" type="presParOf" srcId="{FCA2A14F-8D21-4C6B-8271-7E42A88F8F4E}" destId="{6DD19783-BFBF-409C-8115-1BDD1DAA5324}" srcOrd="0" destOrd="0" presId="urn:microsoft.com/office/officeart/2005/8/layout/bList2"/>
    <dgm:cxn modelId="{ADFCFC25-812C-4AD1-9BA2-74E181728388}" type="presParOf" srcId="{FCA2A14F-8D21-4C6B-8271-7E42A88F8F4E}" destId="{C6818A68-418D-4BD0-A7D1-28D760AC827B}" srcOrd="1" destOrd="0" presId="urn:microsoft.com/office/officeart/2005/8/layout/bList2"/>
    <dgm:cxn modelId="{A2C97BFA-1FD9-45F6-B5C0-2E80C76B73E4}" type="presParOf" srcId="{FCA2A14F-8D21-4C6B-8271-7E42A88F8F4E}" destId="{CE91CF7F-D376-40A0-9474-0EFA4DA334A5}" srcOrd="2" destOrd="0" presId="urn:microsoft.com/office/officeart/2005/8/layout/bList2"/>
    <dgm:cxn modelId="{EE9C3A6C-77F2-4C1D-861D-ACB20B550A3B}" type="presParOf" srcId="{FCA2A14F-8D21-4C6B-8271-7E42A88F8F4E}" destId="{63749FB3-CA7F-4273-8A11-E7A37122B8F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8A402-E15A-4F34-8728-32D18078C54B}">
      <dsp:nvSpPr>
        <dsp:cNvPr id="0" name=""/>
        <dsp:cNvSpPr/>
      </dsp:nvSpPr>
      <dsp:spPr>
        <a:xfrm>
          <a:off x="5936608" y="2958909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Compromiso2</a:t>
          </a:r>
        </a:p>
      </dsp:txBody>
      <dsp:txXfrm>
        <a:off x="6612064" y="3337603"/>
        <a:ext cx="1443518" cy="983147"/>
      </dsp:txXfrm>
    </dsp:sp>
    <dsp:sp modelId="{77EE0AA3-4C2E-4F64-8261-68A20F6E5752}">
      <dsp:nvSpPr>
        <dsp:cNvPr id="0" name=""/>
        <dsp:cNvSpPr/>
      </dsp:nvSpPr>
      <dsp:spPr>
        <a:xfrm>
          <a:off x="2429430" y="2958909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Creer1</a:t>
          </a:r>
        </a:p>
      </dsp:txBody>
      <dsp:txXfrm>
        <a:off x="2460017" y="3337603"/>
        <a:ext cx="1443518" cy="983147"/>
      </dsp:txXfrm>
    </dsp:sp>
    <dsp:sp modelId="{5B0C690C-0BB6-432E-A15B-B02F217EB621}">
      <dsp:nvSpPr>
        <dsp:cNvPr id="0" name=""/>
        <dsp:cNvSpPr/>
      </dsp:nvSpPr>
      <dsp:spPr>
        <a:xfrm>
          <a:off x="5936608" y="0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Lecturas</a:t>
          </a:r>
          <a:r>
            <a:rPr lang="en-US" sz="1300" kern="1200" dirty="0"/>
            <a:t> del Viejo y Nuevo </a:t>
          </a:r>
          <a:r>
            <a:rPr lang="en-US" sz="1300" kern="1200" dirty="0" err="1"/>
            <a:t>Testamento</a:t>
          </a:r>
          <a:r>
            <a:rPr lang="en-US" sz="1300" kern="1200" dirty="0"/>
            <a:t> 4</a:t>
          </a:r>
        </a:p>
      </dsp:txBody>
      <dsp:txXfrm>
        <a:off x="6612064" y="30587"/>
        <a:ext cx="1443518" cy="983147"/>
      </dsp:txXfrm>
    </dsp:sp>
    <dsp:sp modelId="{19FAD69B-14F0-4F94-AB94-ACD2F5FAB97C}">
      <dsp:nvSpPr>
        <dsp:cNvPr id="0" name=""/>
        <dsp:cNvSpPr/>
      </dsp:nvSpPr>
      <dsp:spPr>
        <a:xfrm>
          <a:off x="2429430" y="0"/>
          <a:ext cx="2149560" cy="1392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Bautismo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Comunion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Confirmacion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3</a:t>
          </a:r>
        </a:p>
      </dsp:txBody>
      <dsp:txXfrm>
        <a:off x="2460017" y="30587"/>
        <a:ext cx="1443518" cy="983147"/>
      </dsp:txXfrm>
    </dsp:sp>
    <dsp:sp modelId="{46147B9D-5690-40F2-922C-D303F4652717}">
      <dsp:nvSpPr>
        <dsp:cNvPr id="0" name=""/>
        <dsp:cNvSpPr/>
      </dsp:nvSpPr>
      <dsp:spPr>
        <a:xfrm>
          <a:off x="3330157" y="248026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Sacrament	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3882006" y="799875"/>
        <a:ext cx="1332280" cy="1332280"/>
      </dsp:txXfrm>
    </dsp:sp>
    <dsp:sp modelId="{594E281B-ECF7-4F7E-B277-B61288B821A8}">
      <dsp:nvSpPr>
        <dsp:cNvPr id="0" name=""/>
        <dsp:cNvSpPr/>
      </dsp:nvSpPr>
      <dsp:spPr>
        <a:xfrm rot="5400000">
          <a:off x="5301313" y="248026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Liturgia</a:t>
          </a:r>
          <a:endParaRPr lang="en-US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-5400000">
        <a:off x="5301313" y="799875"/>
        <a:ext cx="1332280" cy="1332280"/>
      </dsp:txXfrm>
    </dsp:sp>
    <dsp:sp modelId="{E0337825-7689-407E-83B8-F1F962E2EDDA}">
      <dsp:nvSpPr>
        <dsp:cNvPr id="0" name=""/>
        <dsp:cNvSpPr/>
      </dsp:nvSpPr>
      <dsp:spPr>
        <a:xfrm rot="10800000">
          <a:off x="5301313" y="2219182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Mutuo</a:t>
          </a:r>
          <a:r>
            <a:rPr lang="en-US" sz="1900" kern="1200" dirty="0"/>
            <a:t> Amor</a:t>
          </a:r>
        </a:p>
      </dsp:txBody>
      <dsp:txXfrm rot="10800000">
        <a:off x="5301313" y="2219182"/>
        <a:ext cx="1332280" cy="1332280"/>
      </dsp:txXfrm>
    </dsp:sp>
    <dsp:sp modelId="{1FB7DE29-6104-458F-A5FB-289F72B841D3}">
      <dsp:nvSpPr>
        <dsp:cNvPr id="0" name=""/>
        <dsp:cNvSpPr/>
      </dsp:nvSpPr>
      <dsp:spPr>
        <a:xfrm rot="16200000">
          <a:off x="3330157" y="2219182"/>
          <a:ext cx="1884129" cy="18841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Fe</a:t>
          </a:r>
        </a:p>
      </dsp:txBody>
      <dsp:txXfrm rot="5400000">
        <a:off x="3882006" y="2219182"/>
        <a:ext cx="1332280" cy="1332280"/>
      </dsp:txXfrm>
    </dsp:sp>
    <dsp:sp modelId="{EBDFD6DD-CAAD-4B14-B237-F4EADF68D3EF}">
      <dsp:nvSpPr>
        <dsp:cNvPr id="0" name=""/>
        <dsp:cNvSpPr/>
      </dsp:nvSpPr>
      <dsp:spPr>
        <a:xfrm>
          <a:off x="4932537" y="1784048"/>
          <a:ext cx="650525" cy="56567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BC367-7C24-4DD2-9C45-1A0590E72D74}">
      <dsp:nvSpPr>
        <dsp:cNvPr id="0" name=""/>
        <dsp:cNvSpPr/>
      </dsp:nvSpPr>
      <dsp:spPr>
        <a:xfrm rot="10800000">
          <a:off x="4932537" y="2001615"/>
          <a:ext cx="650525" cy="56567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188E2-D29A-40F5-BA17-2FB497F248AA}">
      <dsp:nvSpPr>
        <dsp:cNvPr id="0" name=""/>
        <dsp:cNvSpPr/>
      </dsp:nvSpPr>
      <dsp:spPr>
        <a:xfrm>
          <a:off x="881743" y="1704"/>
          <a:ext cx="1679667" cy="12538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Fortalecer</a:t>
          </a:r>
          <a:r>
            <a:rPr lang="en-US" sz="2200" kern="1200" dirty="0"/>
            <a:t> la (s) FAMILIA (S)</a:t>
          </a:r>
        </a:p>
      </dsp:txBody>
      <dsp:txXfrm>
        <a:off x="911122" y="31083"/>
        <a:ext cx="1620909" cy="1224457"/>
      </dsp:txXfrm>
    </dsp:sp>
    <dsp:sp modelId="{ADED75B0-EE17-4BEB-A9BE-7C568EFFE4E0}">
      <dsp:nvSpPr>
        <dsp:cNvPr id="0" name=""/>
        <dsp:cNvSpPr/>
      </dsp:nvSpPr>
      <dsp:spPr>
        <a:xfrm>
          <a:off x="881743" y="1255540"/>
          <a:ext cx="1679667" cy="539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	</a:t>
          </a:r>
        </a:p>
      </dsp:txBody>
      <dsp:txXfrm>
        <a:off x="881743" y="1255540"/>
        <a:ext cx="1182864" cy="539149"/>
      </dsp:txXfrm>
    </dsp:sp>
    <dsp:sp modelId="{3E46ECD3-9E28-4A9F-AA68-2F7AE9DF3905}">
      <dsp:nvSpPr>
        <dsp:cNvPr id="0" name=""/>
        <dsp:cNvSpPr/>
      </dsp:nvSpPr>
      <dsp:spPr>
        <a:xfrm>
          <a:off x="2112122" y="1341179"/>
          <a:ext cx="587883" cy="58788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90918-C322-4492-B1D0-F0AC490F4287}">
      <dsp:nvSpPr>
        <dsp:cNvPr id="0" name=""/>
        <dsp:cNvSpPr/>
      </dsp:nvSpPr>
      <dsp:spPr>
        <a:xfrm>
          <a:off x="2845650" y="1704"/>
          <a:ext cx="1679667" cy="12538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Seguir</a:t>
          </a:r>
          <a:r>
            <a:rPr lang="en-US" sz="2200" kern="1200" dirty="0"/>
            <a:t> la </a:t>
          </a:r>
          <a:r>
            <a:rPr lang="en-US" sz="2200" kern="1200" dirty="0" err="1"/>
            <a:t>voluntad</a:t>
          </a:r>
          <a:r>
            <a:rPr lang="en-US" sz="2200" kern="1200" dirty="0"/>
            <a:t> del </a:t>
          </a:r>
          <a:r>
            <a:rPr lang="en-US" sz="2200" kern="1200" dirty="0" err="1"/>
            <a:t>creador</a:t>
          </a:r>
          <a:endParaRPr lang="en-US" sz="2200" kern="1200" dirty="0"/>
        </a:p>
      </dsp:txBody>
      <dsp:txXfrm>
        <a:off x="2875029" y="31083"/>
        <a:ext cx="1620909" cy="1224457"/>
      </dsp:txXfrm>
    </dsp:sp>
    <dsp:sp modelId="{0D67E753-0DB7-4605-9B66-3DB0EA727F0F}">
      <dsp:nvSpPr>
        <dsp:cNvPr id="0" name=""/>
        <dsp:cNvSpPr/>
      </dsp:nvSpPr>
      <dsp:spPr>
        <a:xfrm>
          <a:off x="2845650" y="1255540"/>
          <a:ext cx="1679667" cy="539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</a:t>
          </a:r>
        </a:p>
      </dsp:txBody>
      <dsp:txXfrm>
        <a:off x="2845650" y="1255540"/>
        <a:ext cx="1182864" cy="539149"/>
      </dsp:txXfrm>
    </dsp:sp>
    <dsp:sp modelId="{1F3A52E2-056D-4C83-9DE7-31B970E84A38}">
      <dsp:nvSpPr>
        <dsp:cNvPr id="0" name=""/>
        <dsp:cNvSpPr/>
      </dsp:nvSpPr>
      <dsp:spPr>
        <a:xfrm>
          <a:off x="4076030" y="1341179"/>
          <a:ext cx="587883" cy="58788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19783-BFBF-409C-8115-1BDD1DAA5324}">
      <dsp:nvSpPr>
        <dsp:cNvPr id="0" name=""/>
        <dsp:cNvSpPr/>
      </dsp:nvSpPr>
      <dsp:spPr>
        <a:xfrm>
          <a:off x="4809558" y="1704"/>
          <a:ext cx="1679667" cy="12538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83820" rIns="27940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Alcanzar</a:t>
          </a:r>
          <a:r>
            <a:rPr lang="en-US" sz="2200" kern="1200" dirty="0"/>
            <a:t> la </a:t>
          </a:r>
          <a:r>
            <a:rPr lang="en-US" sz="2200" kern="1200" dirty="0" err="1"/>
            <a:t>salvacion</a:t>
          </a:r>
          <a:endParaRPr lang="en-US" sz="2200" kern="1200" dirty="0"/>
        </a:p>
      </dsp:txBody>
      <dsp:txXfrm>
        <a:off x="4838937" y="31083"/>
        <a:ext cx="1620909" cy="1224457"/>
      </dsp:txXfrm>
    </dsp:sp>
    <dsp:sp modelId="{CE91CF7F-D376-40A0-9474-0EFA4DA334A5}">
      <dsp:nvSpPr>
        <dsp:cNvPr id="0" name=""/>
        <dsp:cNvSpPr/>
      </dsp:nvSpPr>
      <dsp:spPr>
        <a:xfrm>
          <a:off x="4809558" y="1255540"/>
          <a:ext cx="1679667" cy="5391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</a:t>
          </a:r>
        </a:p>
      </dsp:txBody>
      <dsp:txXfrm>
        <a:off x="4809558" y="1255540"/>
        <a:ext cx="1182864" cy="539149"/>
      </dsp:txXfrm>
    </dsp:sp>
    <dsp:sp modelId="{63749FB3-CA7F-4273-8A11-E7A37122B8FC}">
      <dsp:nvSpPr>
        <dsp:cNvPr id="0" name=""/>
        <dsp:cNvSpPr/>
      </dsp:nvSpPr>
      <dsp:spPr>
        <a:xfrm>
          <a:off x="6039938" y="1341179"/>
          <a:ext cx="587883" cy="587883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E6A0-6E37-F2CB-B92A-513BE06A6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2963F-03A8-73DA-9062-347B46A57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8356E-FA35-7DF9-320B-84902DBCF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E39A-60D8-4399-A2F8-0754E3F4DE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A4F44-9159-AFC0-9B42-4B9B7AC0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0517D-6FB3-42A9-FD37-FCE51E56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6DE0-65F0-4B66-87AE-10166A083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73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1891A-857B-DB0F-9F14-3D536E0C9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E77F3-E7DE-99B2-EFDC-445785F29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C76C-806D-96BC-A5EE-890B0F81F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E39A-60D8-4399-A2F8-0754E3F4DE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B5BD7-620F-2821-1564-EE216540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9BA0B-68C1-0210-7966-31D5C935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6DE0-65F0-4B66-87AE-10166A083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9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06B8C4-3547-66AE-B3E6-FA4DDC5917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0ACCA-0157-3BFB-9BAA-443A8A8A6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99555-B14F-435A-7E7B-FD65A62B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E39A-60D8-4399-A2F8-0754E3F4DE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50EF0-9A60-FF23-1B0E-FC52FC61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D920C-F0E4-B179-0AE6-AC2D0D029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6DE0-65F0-4B66-87AE-10166A083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7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9669-8C58-8ECA-D677-122BFA94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1F9B8-B23D-6622-A5C0-905A6B407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6E186-ED34-7DC8-9CCB-5B0FF84F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E39A-60D8-4399-A2F8-0754E3F4DE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CADC2-7769-084B-1B42-151F1DA4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57C9C-0D70-9B3F-1F4E-762CF675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6DE0-65F0-4B66-87AE-10166A083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9318F-1D7D-A9B9-E9F7-BCF672F3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75DA8-881D-E5DF-71C9-6CCEE7439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45802-DDEB-E08A-DFEF-5BDC7D75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E39A-60D8-4399-A2F8-0754E3F4DE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0B2AA-BEAF-5A94-B769-02722ED0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816A0-659A-BFC5-213C-FA1822FD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6DE0-65F0-4B66-87AE-10166A083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7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9D65-780C-F9D6-38B4-EA0AB62A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17FAC-D1B5-44BF-A424-23517F675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54087-310A-DD63-4231-B0CFC5CD8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23E85-0F1F-CC6D-54F5-14ED428C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E39A-60D8-4399-A2F8-0754E3F4DE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A83C9-FDE9-5832-A4D0-B4020B62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48445-D9EB-864C-3AF6-C79186D1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6DE0-65F0-4B66-87AE-10166A083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1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3E4D2-4720-22BF-7759-3E9BD2E2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DD64D-EDA9-4F89-FC77-80750931E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310E6-9D6F-2FE1-35C7-A8986462E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4B9A29-EE0C-5C73-F97E-348E00228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83F84-7644-CC79-903F-176FE8BB1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B46FB5-38AD-FCA0-7C7F-CA93C9EB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E39A-60D8-4399-A2F8-0754E3F4DE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7F805F-0AE7-C7A3-AA21-B963C1C35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935751-C6E1-FC69-6FFA-CA458828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6DE0-65F0-4B66-87AE-10166A083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3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DBAC-3A2E-6FF2-CB22-C32E486D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31D890-D82D-9779-3CAF-152190D05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E39A-60D8-4399-A2F8-0754E3F4DE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B4590D-0A81-7894-73EA-7DB8E170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8285B-71BF-B741-A2E6-DBE18751F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6DE0-65F0-4B66-87AE-10166A083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7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98FCB-314E-3A21-CA7C-ACE1CBFE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E39A-60D8-4399-A2F8-0754E3F4DE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9CB59-9893-A73E-B94F-42962C14C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9A560-B04B-9658-DF8A-9BA1A110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6DE0-65F0-4B66-87AE-10166A083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9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553B-3AC0-6AAE-9E6A-0F1F83C2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0453D-83CA-DB6C-767D-D185A249E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94B57-3BD4-2B8D-4565-25528EA8D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744B6-884C-4EC8-EA78-2FFA41CB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E39A-60D8-4399-A2F8-0754E3F4DE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980CB-D8F4-E896-BE4F-F1FBA45F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FC4FC-7D3B-4CFA-BD1D-0E0A9EC1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6DE0-65F0-4B66-87AE-10166A083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1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6D358-AA9E-BCF8-13E5-A0B6B2A2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83394-97CC-D923-9B84-2EAE01890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F44BE-2DB3-4559-4049-2BEC5B06B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86AF1-42F6-1FE1-065D-BDA36F2C3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E39A-60D8-4399-A2F8-0754E3F4DE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97996-7416-039B-9943-D4CD81200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0FE2D-04BD-4A4F-1D51-912AB168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6DE0-65F0-4B66-87AE-10166A083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8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62291E-AD1E-DB43-8031-31661EB68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EFDE-CA3B-F403-A2CB-4B849A900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DC6E-42CD-9C94-D368-2E1B0CC52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E39A-60D8-4399-A2F8-0754E3F4DE59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D516C-3DD5-4274-1E36-DD7FBC4016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EAA43-EE10-A723-3A3A-AC8ACE39B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6DE0-65F0-4B66-87AE-10166A083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aigakoru/4157663132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9857-wedding-png-pi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BBE60-E815-0B2D-5452-97981B7DA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9512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  <a:latin typeface="Baskerville Old Face" panose="020B0604020202020204" pitchFamily="18" charset="0"/>
              </a:rPr>
              <a:t>El </a:t>
            </a:r>
            <a:r>
              <a:rPr lang="en-US" dirty="0" err="1">
                <a:solidFill>
                  <a:srgbClr val="7030A0"/>
                </a:solidFill>
                <a:latin typeface="Baskerville Old Face" panose="020B0604020202020204" pitchFamily="18" charset="0"/>
              </a:rPr>
              <a:t>Rito</a:t>
            </a:r>
            <a:r>
              <a:rPr lang="en-US" dirty="0">
                <a:solidFill>
                  <a:srgbClr val="7030A0"/>
                </a:solidFill>
                <a:latin typeface="Baskerville Old Face" panose="020B0604020202020204" pitchFamily="18" charset="0"/>
              </a:rPr>
              <a:t> del </a:t>
            </a:r>
            <a:r>
              <a:rPr lang="en-US" dirty="0" err="1">
                <a:solidFill>
                  <a:srgbClr val="7030A0"/>
                </a:solidFill>
                <a:latin typeface="Baskerville Old Face" panose="020B0604020202020204" pitchFamily="18" charset="0"/>
              </a:rPr>
              <a:t>Matrimonio</a:t>
            </a:r>
            <a:endParaRPr lang="en-US" dirty="0">
              <a:solidFill>
                <a:srgbClr val="7030A0"/>
              </a:solidFill>
              <a:latin typeface="Baskerville Old Face" panose="020B0604020202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DA06FB-6FD8-7937-FBE1-AEFF51581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El </a:t>
            </a:r>
            <a:r>
              <a:rPr lang="en-US" sz="3600" dirty="0" err="1">
                <a:solidFill>
                  <a:srgbClr val="FF0000"/>
                </a:solidFill>
              </a:rPr>
              <a:t>Consentimiento</a:t>
            </a:r>
            <a:r>
              <a:rPr lang="en-US" sz="3600" dirty="0">
                <a:solidFill>
                  <a:srgbClr val="FF0000"/>
                </a:solidFill>
              </a:rPr>
              <a:t> que </a:t>
            </a:r>
            <a:r>
              <a:rPr lang="en-US" sz="3600" dirty="0" err="1">
                <a:solidFill>
                  <a:srgbClr val="FF0000"/>
                </a:solidFill>
              </a:rPr>
              <a:t>damos</a:t>
            </a:r>
            <a:r>
              <a:rPr lang="en-US" sz="3600" dirty="0">
                <a:solidFill>
                  <a:srgbClr val="FF0000"/>
                </a:solidFill>
              </a:rPr>
              <a:t> y </a:t>
            </a:r>
            <a:r>
              <a:rPr lang="en-US" sz="3600" dirty="0" err="1">
                <a:solidFill>
                  <a:srgbClr val="FF0000"/>
                </a:solidFill>
              </a:rPr>
              <a:t>vivimos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Charla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0447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CE48A-8976-7E6A-9A23-14DBAD1BE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</a:t>
            </a:r>
            <a:r>
              <a:rPr lang="en-US" dirty="0" err="1"/>
              <a:t>Ritos</a:t>
            </a:r>
            <a:r>
              <a:rPr lang="en-US" dirty="0"/>
              <a:t> del </a:t>
            </a:r>
            <a:r>
              <a:rPr lang="en-US" dirty="0" err="1"/>
              <a:t>Matrimonio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891CFB-509A-B212-03D5-A94526AC9F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1361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50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E553E-0A93-C033-0D74-E11BFD04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42257"/>
            <a:ext cx="10515600" cy="2329544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00B050"/>
                </a:solidFill>
              </a:rPr>
              <a:t>Esta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usted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Preparado</a:t>
            </a:r>
            <a:r>
              <a:rPr lang="en-US" sz="4400" dirty="0">
                <a:solidFill>
                  <a:srgbClr val="00B050"/>
                </a:solidFill>
              </a:rPr>
              <a:t> para </a:t>
            </a:r>
            <a:r>
              <a:rPr lang="en-US" sz="4400" dirty="0" err="1">
                <a:solidFill>
                  <a:srgbClr val="00B050"/>
                </a:solidFill>
              </a:rPr>
              <a:t>unirse</a:t>
            </a:r>
            <a:r>
              <a:rPr lang="en-US" sz="4400" dirty="0">
                <a:solidFill>
                  <a:srgbClr val="00B050"/>
                </a:solidFill>
              </a:rPr>
              <a:t> al </a:t>
            </a:r>
            <a:r>
              <a:rPr lang="en-US" sz="4400" dirty="0" err="1">
                <a:solidFill>
                  <a:srgbClr val="00B050"/>
                </a:solidFill>
              </a:rPr>
              <a:t>sacramento</a:t>
            </a:r>
            <a:r>
              <a:rPr lang="en-US" sz="4400" dirty="0">
                <a:solidFill>
                  <a:srgbClr val="00B050"/>
                </a:solidFill>
              </a:rPr>
              <a:t> del </a:t>
            </a:r>
            <a:r>
              <a:rPr lang="en-US" sz="4400" dirty="0" err="1">
                <a:solidFill>
                  <a:srgbClr val="00B050"/>
                </a:solidFill>
              </a:rPr>
              <a:t>Matrimonio</a:t>
            </a:r>
            <a:r>
              <a:rPr lang="en-US" sz="4400" dirty="0">
                <a:solidFill>
                  <a:srgbClr val="00B050"/>
                </a:solidFill>
              </a:rPr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78E09-E34F-BB1E-97DD-CC915CB9A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1049775">
            <a:off x="913627" y="3066206"/>
            <a:ext cx="9691717" cy="3082960"/>
          </a:xfrm>
        </p:spPr>
        <p:txBody>
          <a:bodyPr>
            <a:normAutofit/>
          </a:bodyPr>
          <a:lstStyle/>
          <a:p>
            <a:pPr marL="4114800" lvl="8" indent="-457200">
              <a:buAutoNum type="arabicPeriod"/>
            </a:pPr>
            <a:r>
              <a:rPr lang="en-US" sz="3200" dirty="0">
                <a:solidFill>
                  <a:srgbClr val="7030A0"/>
                </a:solidFill>
              </a:rPr>
              <a:t>Que es un Sacramento?</a:t>
            </a:r>
          </a:p>
          <a:p>
            <a:pPr marL="4114800" lvl="8" indent="-457200">
              <a:buAutoNum type="arabicPeriod"/>
            </a:pPr>
            <a:r>
              <a:rPr lang="en-US" sz="3200" dirty="0" err="1">
                <a:solidFill>
                  <a:srgbClr val="7030A0"/>
                </a:solidFill>
              </a:rPr>
              <a:t>Esta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usted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Bautizado</a:t>
            </a:r>
            <a:r>
              <a:rPr lang="en-US" sz="3200" dirty="0">
                <a:solidFill>
                  <a:srgbClr val="7030A0"/>
                </a:solidFill>
              </a:rPr>
              <a:t>?</a:t>
            </a:r>
          </a:p>
          <a:p>
            <a:pPr marL="4114800" lvl="8" indent="-457200">
              <a:buAutoNum type="arabicPeriod"/>
            </a:pPr>
            <a:r>
              <a:rPr lang="en-US" sz="3200" dirty="0">
                <a:solidFill>
                  <a:srgbClr val="7030A0"/>
                </a:solidFill>
              </a:rPr>
              <a:t>Que es la </a:t>
            </a:r>
            <a:r>
              <a:rPr lang="en-US" sz="3200" dirty="0" err="1">
                <a:solidFill>
                  <a:srgbClr val="7030A0"/>
                </a:solidFill>
              </a:rPr>
              <a:t>Confirmacion</a:t>
            </a:r>
            <a:r>
              <a:rPr lang="en-US" sz="3200" dirty="0">
                <a:solidFill>
                  <a:srgbClr val="7030A0"/>
                </a:solidFill>
              </a:rPr>
              <a:t>?</a:t>
            </a:r>
          </a:p>
          <a:p>
            <a:pPr marL="4114800" lvl="8" indent="-457200">
              <a:buAutoNum type="arabicPeriod"/>
            </a:pPr>
            <a:r>
              <a:rPr lang="en-US" sz="3200" dirty="0">
                <a:solidFill>
                  <a:srgbClr val="7030A0"/>
                </a:solidFill>
              </a:rPr>
              <a:t>La gran </a:t>
            </a:r>
            <a:r>
              <a:rPr lang="en-US" sz="3200" dirty="0" err="1">
                <a:solidFill>
                  <a:srgbClr val="7030A0"/>
                </a:solidFill>
              </a:rPr>
              <a:t>importancia</a:t>
            </a:r>
            <a:r>
              <a:rPr lang="en-US" sz="3200" dirty="0">
                <a:solidFill>
                  <a:srgbClr val="7030A0"/>
                </a:solidFill>
              </a:rPr>
              <a:t> de la EUCARISTIA</a:t>
            </a:r>
          </a:p>
          <a:p>
            <a:pPr marL="4114800" lvl="8" indent="-457200">
              <a:buAutoNum type="arabicPeriod"/>
            </a:pPr>
            <a:endParaRPr lang="en-US" sz="3200" dirty="0">
              <a:solidFill>
                <a:srgbClr val="7030A0"/>
              </a:solidFill>
            </a:endParaRPr>
          </a:p>
          <a:p>
            <a:pPr marL="4114800" lvl="8" indent="-45720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4462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581B-D506-01D2-DC30-190FA5F8B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25637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Homilia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la </a:t>
            </a:r>
            <a:r>
              <a:rPr lang="en-US" dirty="0" err="1"/>
              <a:t>ceremonia</a:t>
            </a:r>
            <a:r>
              <a:rPr lang="en-US" dirty="0"/>
              <a:t>….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4EEA1-A743-B26F-AB2C-C0CC85073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7999"/>
            <a:ext cx="9144000" cy="2841171"/>
          </a:xfrm>
        </p:spPr>
        <p:txBody>
          <a:bodyPr>
            <a:normAutofit/>
          </a:bodyPr>
          <a:lstStyle/>
          <a:p>
            <a:r>
              <a:rPr lang="en-US" dirty="0" err="1"/>
              <a:t>Estan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ministros</a:t>
            </a:r>
            <a:r>
              <a:rPr lang="en-US" dirty="0"/>
              <a:t> de la </a:t>
            </a:r>
            <a:r>
              <a:rPr lang="en-US" dirty="0" err="1"/>
              <a:t>ceremonia</a:t>
            </a:r>
            <a:endParaRPr lang="en-US" dirty="0"/>
          </a:p>
          <a:p>
            <a:r>
              <a:rPr lang="en-US" dirty="0" err="1"/>
              <a:t>Signos</a:t>
            </a:r>
            <a:r>
              <a:rPr lang="en-US" dirty="0"/>
              <a:t> </a:t>
            </a:r>
            <a:r>
              <a:rPr lang="en-US" dirty="0" err="1"/>
              <a:t>Nupcial</a:t>
            </a:r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paz</a:t>
            </a:r>
            <a:endParaRPr lang="en-US" dirty="0"/>
          </a:p>
          <a:p>
            <a:r>
              <a:rPr lang="en-US" dirty="0" err="1"/>
              <a:t>Fraccion</a:t>
            </a:r>
            <a:r>
              <a:rPr lang="en-US" dirty="0"/>
              <a:t> del Pan</a:t>
            </a:r>
          </a:p>
          <a:p>
            <a:r>
              <a:rPr lang="en-US" dirty="0" err="1"/>
              <a:t>Bendicion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anillos</a:t>
            </a:r>
            <a:r>
              <a:rPr lang="en-US" dirty="0"/>
              <a:t> –</a:t>
            </a:r>
            <a:r>
              <a:rPr lang="en-US" dirty="0" err="1"/>
              <a:t>Acto</a:t>
            </a:r>
            <a:r>
              <a:rPr lang="en-US" dirty="0"/>
              <a:t> de </a:t>
            </a:r>
            <a:r>
              <a:rPr lang="en-US" dirty="0" err="1"/>
              <a:t>eterna</a:t>
            </a:r>
            <a:r>
              <a:rPr lang="en-US" dirty="0"/>
              <a:t> </a:t>
            </a:r>
            <a:r>
              <a:rPr lang="en-US" dirty="0" err="1"/>
              <a:t>alianza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indoor, ring, sliced&#10;&#10;Description automatically generated">
            <a:extLst>
              <a:ext uri="{FF2B5EF4-FFF2-40B4-BE49-F238E27FC236}">
                <a16:creationId xmlns:a16="http://schemas.microsoft.com/office/drawing/2014/main" id="{66F9F613-C823-1607-67CC-A58FEF88D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74696" y="3463004"/>
            <a:ext cx="2486674" cy="2874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4C26C9-AF82-B279-006E-0AA21BB89AB0}"/>
              </a:ext>
            </a:extLst>
          </p:cNvPr>
          <p:cNvSpPr txBox="1"/>
          <p:nvPr/>
        </p:nvSpPr>
        <p:spPr>
          <a:xfrm>
            <a:off x="9122227" y="6488668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taigakoru/415766313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52808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D278-90BD-3884-5B86-875D7C3B51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 </a:t>
            </a:r>
            <a:r>
              <a:rPr lang="en-US" dirty="0" err="1"/>
              <a:t>Matrimonio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Mutuo</a:t>
            </a:r>
            <a:r>
              <a:rPr lang="en-US" dirty="0"/>
              <a:t> </a:t>
            </a:r>
            <a:r>
              <a:rPr lang="en-US" dirty="0" err="1"/>
              <a:t>Consentimiento</a:t>
            </a:r>
            <a:r>
              <a:rPr lang="en-US" dirty="0"/>
              <a:t>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F11569-4C62-02F6-0F69-C43F47ECE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2939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>
                <a:solidFill>
                  <a:srgbClr val="00B050"/>
                </a:solidFill>
              </a:rPr>
              <a:t>Testigos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>
                <a:solidFill>
                  <a:srgbClr val="00B050"/>
                </a:solidFill>
              </a:rPr>
              <a:t>Libertad</a:t>
            </a:r>
          </a:p>
          <a:p>
            <a:r>
              <a:rPr lang="en-US" sz="3200" dirty="0" err="1">
                <a:solidFill>
                  <a:srgbClr val="00B050"/>
                </a:solidFill>
              </a:rPr>
              <a:t>Capacidad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>
                <a:solidFill>
                  <a:srgbClr val="00B050"/>
                </a:solidFill>
              </a:rPr>
              <a:t>Intension</a:t>
            </a:r>
          </a:p>
          <a:p>
            <a:r>
              <a:rPr lang="en-US" sz="3200" dirty="0" err="1">
                <a:solidFill>
                  <a:srgbClr val="00B050"/>
                </a:solidFill>
              </a:rPr>
              <a:t>Igualdad</a:t>
            </a:r>
            <a:endParaRPr lang="en-US" sz="3200" dirty="0">
              <a:solidFill>
                <a:srgbClr val="00B050"/>
              </a:solidFill>
            </a:endParaRPr>
          </a:p>
          <a:p>
            <a:r>
              <a:rPr lang="en-US" sz="3200" dirty="0" err="1">
                <a:solidFill>
                  <a:srgbClr val="00B050"/>
                </a:solidFill>
              </a:rPr>
              <a:t>Acto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conyugal</a:t>
            </a:r>
            <a:endParaRPr lang="en-US" sz="3200" dirty="0">
              <a:solidFill>
                <a:srgbClr val="00B050"/>
              </a:solidFill>
            </a:endParaRPr>
          </a:p>
          <a:p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61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8D93-BFBA-0601-A796-F56C557A8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73237"/>
          </a:xfrm>
        </p:spPr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votos</a:t>
            </a:r>
            <a:r>
              <a:rPr lang="en-US" dirty="0"/>
              <a:t>/</a:t>
            </a:r>
            <a:r>
              <a:rPr lang="en-US" dirty="0" err="1"/>
              <a:t>Consentimientos</a:t>
            </a:r>
            <a:r>
              <a:rPr lang="en-US" dirty="0"/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A43C0-0DAE-D271-1065-95424FD2EF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Promesas</a:t>
            </a:r>
            <a:r>
              <a:rPr lang="en-US" dirty="0">
                <a:solidFill>
                  <a:srgbClr val="00B050"/>
                </a:solidFill>
              </a:rPr>
              <a:t> de</a:t>
            </a:r>
          </a:p>
          <a:p>
            <a:r>
              <a:rPr lang="en-US" dirty="0" err="1">
                <a:solidFill>
                  <a:srgbClr val="00B050"/>
                </a:solidFill>
              </a:rPr>
              <a:t>Amarse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Ser </a:t>
            </a:r>
            <a:r>
              <a:rPr lang="en-US" dirty="0" err="1">
                <a:solidFill>
                  <a:srgbClr val="00B050"/>
                </a:solidFill>
              </a:rPr>
              <a:t>el</a:t>
            </a:r>
            <a:r>
              <a:rPr lang="en-US" dirty="0">
                <a:solidFill>
                  <a:srgbClr val="00B050"/>
                </a:solidFill>
              </a:rPr>
              <a:t> uno para </a:t>
            </a:r>
            <a:r>
              <a:rPr lang="en-US" dirty="0" err="1">
                <a:solidFill>
                  <a:srgbClr val="00B050"/>
                </a:solidFill>
              </a:rPr>
              <a:t>el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otro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err="1">
                <a:solidFill>
                  <a:srgbClr val="00B050"/>
                </a:solidFill>
              </a:rPr>
              <a:t>Responsabilidad</a:t>
            </a:r>
            <a:r>
              <a:rPr lang="en-US" dirty="0">
                <a:solidFill>
                  <a:srgbClr val="00B050"/>
                </a:solidFill>
              </a:rPr>
              <a:t> de </a:t>
            </a:r>
            <a:r>
              <a:rPr lang="en-US" dirty="0" err="1">
                <a:solidFill>
                  <a:srgbClr val="00B050"/>
                </a:solidFill>
              </a:rPr>
              <a:t>tener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hijos</a:t>
            </a:r>
            <a:r>
              <a:rPr lang="en-US" dirty="0">
                <a:solidFill>
                  <a:srgbClr val="00B050"/>
                </a:solidFill>
              </a:rPr>
              <a:t> y </a:t>
            </a:r>
            <a:r>
              <a:rPr lang="en-US" dirty="0" err="1">
                <a:solidFill>
                  <a:srgbClr val="00B050"/>
                </a:solidFill>
              </a:rPr>
              <a:t>educarlos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76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FD9C-429F-C524-3C98-14A8E79DD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288736">
            <a:off x="206828" y="850221"/>
            <a:ext cx="9144000" cy="1655762"/>
          </a:xfrm>
        </p:spPr>
        <p:txBody>
          <a:bodyPr/>
          <a:lstStyle/>
          <a:p>
            <a:r>
              <a:rPr lang="en-US" dirty="0" err="1">
                <a:solidFill>
                  <a:srgbClr val="FF33CC"/>
                </a:solidFill>
              </a:rPr>
              <a:t>Reflexiones</a:t>
            </a:r>
            <a:r>
              <a:rPr lang="en-US" dirty="0">
                <a:solidFill>
                  <a:srgbClr val="FF33CC"/>
                </a:solidFill>
              </a:rPr>
              <a:t>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D27ADB-8F72-8D7E-C7CF-FECFE01FA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3602038"/>
            <a:ext cx="10548256" cy="1655762"/>
          </a:xfrm>
        </p:spPr>
        <p:txBody>
          <a:bodyPr/>
          <a:lstStyle/>
          <a:p>
            <a:r>
              <a:rPr lang="en-US" sz="3200" dirty="0"/>
              <a:t>Por que se </a:t>
            </a:r>
            <a:r>
              <a:rPr lang="en-US" sz="3200" dirty="0" err="1"/>
              <a:t>necesita</a:t>
            </a:r>
            <a:r>
              <a:rPr lang="en-US" sz="3200" dirty="0"/>
              <a:t> la </a:t>
            </a:r>
            <a:r>
              <a:rPr lang="en-US" sz="3200" dirty="0" err="1"/>
              <a:t>gracia</a:t>
            </a:r>
            <a:r>
              <a:rPr lang="en-US" sz="3200" dirty="0"/>
              <a:t> de Dios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el</a:t>
            </a:r>
            <a:r>
              <a:rPr lang="en-US" sz="3200" dirty="0"/>
              <a:t> </a:t>
            </a:r>
            <a:r>
              <a:rPr lang="en-US" sz="3200" dirty="0" err="1"/>
              <a:t>Matrimonio</a:t>
            </a:r>
            <a:r>
              <a:rPr lang="en-US" sz="3200" dirty="0"/>
              <a:t>?</a:t>
            </a:r>
          </a:p>
          <a:p>
            <a:endParaRPr lang="en-US" sz="3200" dirty="0"/>
          </a:p>
          <a:p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0D2089F-1385-7C64-EC13-96903F9CA6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338200"/>
              </p:ext>
            </p:extLst>
          </p:nvPr>
        </p:nvGraphicFramePr>
        <p:xfrm>
          <a:off x="2650434" y="4207565"/>
          <a:ext cx="7509565" cy="193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75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0FE9F-E5C3-3EA3-3F22-7E4CE544B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306602" cy="635897"/>
          </a:xfrm>
        </p:spPr>
        <p:txBody>
          <a:bodyPr>
            <a:normAutofit fontScale="90000"/>
          </a:bodyPr>
          <a:lstStyle/>
          <a:p>
            <a:r>
              <a:rPr lang="en-US" sz="2800" b="0" i="0" u="sng" dirty="0" err="1">
                <a:solidFill>
                  <a:srgbClr val="196AD4"/>
                </a:solidFill>
                <a:effectLst/>
                <a:latin typeface="Helvetica Neue"/>
              </a:rPr>
              <a:t>Aleluya</a:t>
            </a:r>
            <a:r>
              <a:rPr lang="en-US" sz="2800" b="0" i="0" u="sng" dirty="0">
                <a:solidFill>
                  <a:srgbClr val="196AD4"/>
                </a:solidFill>
                <a:effectLst/>
                <a:latin typeface="Helvetica Neue"/>
              </a:rPr>
              <a:t> – cancion para </a:t>
            </a:r>
            <a:r>
              <a:rPr lang="en-US" sz="2800" b="0" i="0" u="sng" dirty="0" err="1">
                <a:solidFill>
                  <a:srgbClr val="196AD4"/>
                </a:solidFill>
                <a:effectLst/>
                <a:latin typeface="Helvetica Neue"/>
              </a:rPr>
              <a:t>bodas</a:t>
            </a:r>
            <a:r>
              <a:rPr lang="en-US" sz="2800" b="0" i="0" u="sng" dirty="0">
                <a:solidFill>
                  <a:srgbClr val="196AD4"/>
                </a:solidFill>
                <a:effectLst/>
                <a:latin typeface="Helvetica Neue"/>
              </a:rPr>
              <a:t> –Rapsodia </a:t>
            </a:r>
            <a:br>
              <a:rPr lang="en-US" sz="2800" b="0" i="0" u="sng" dirty="0">
                <a:solidFill>
                  <a:srgbClr val="196AD4"/>
                </a:solidFill>
                <a:effectLst/>
                <a:latin typeface="Helvetica Neue"/>
              </a:rPr>
            </a:br>
            <a:r>
              <a:rPr lang="en-US" sz="2800" b="0" i="0" u="sng" dirty="0">
                <a:solidFill>
                  <a:srgbClr val="196AD4"/>
                </a:solidFill>
                <a:effectLst/>
                <a:latin typeface="Helvetica Neue"/>
              </a:rPr>
              <a:t>Perfect </a:t>
            </a:r>
            <a:r>
              <a:rPr lang="en-US" sz="2800" b="0" i="0" u="sng" dirty="0" err="1">
                <a:solidFill>
                  <a:srgbClr val="196AD4"/>
                </a:solidFill>
                <a:effectLst/>
                <a:latin typeface="Helvetica Neue"/>
              </a:rPr>
              <a:t>en</a:t>
            </a:r>
            <a:r>
              <a:rPr lang="en-US" sz="2800" b="0" i="0" u="sng" dirty="0">
                <a:solidFill>
                  <a:srgbClr val="196AD4"/>
                </a:solidFill>
                <a:effectLst/>
                <a:latin typeface="Helvetica Neue"/>
              </a:rPr>
              <a:t> </a:t>
            </a:r>
            <a:r>
              <a:rPr lang="en-US" sz="2800" b="0" i="0" u="sng" dirty="0" err="1">
                <a:solidFill>
                  <a:srgbClr val="196AD4"/>
                </a:solidFill>
                <a:effectLst/>
                <a:latin typeface="Helvetica Neue"/>
              </a:rPr>
              <a:t>espanol</a:t>
            </a:r>
            <a:r>
              <a:rPr lang="en-US" sz="2800" b="0" i="0" u="sng" dirty="0">
                <a:solidFill>
                  <a:srgbClr val="196AD4"/>
                </a:solidFill>
                <a:effectLst/>
                <a:latin typeface="Helvetica Neue"/>
              </a:rPr>
              <a:t>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384FC-6FC3-376B-734B-14B6B834C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Cancion de Amor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33E80-ECBB-4178-C633-4AACDF5B2809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6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5A45-538E-B504-198B-94AE7AFD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33CC"/>
                </a:solidFill>
                <a:latin typeface="Bradley Hand ITC" panose="020B0604020202020204" pitchFamily="66" charset="0"/>
              </a:rPr>
              <a:t>Carlos </a:t>
            </a:r>
            <a:r>
              <a:rPr lang="en-US" b="1" dirty="0" err="1">
                <a:solidFill>
                  <a:srgbClr val="FF33CC"/>
                </a:solidFill>
                <a:latin typeface="Bradley Hand ITC" panose="020B0604020202020204" pitchFamily="66" charset="0"/>
              </a:rPr>
              <a:t>Macario</a:t>
            </a:r>
            <a:br>
              <a:rPr lang="en-US" b="1" dirty="0">
                <a:solidFill>
                  <a:srgbClr val="FF33CC"/>
                </a:solidFill>
                <a:latin typeface="Bradley Hand ITC" panose="020B0604020202020204" pitchFamily="66" charset="0"/>
              </a:rPr>
            </a:br>
            <a:r>
              <a:rPr lang="en-US" b="1" dirty="0">
                <a:solidFill>
                  <a:srgbClr val="FF33CC"/>
                </a:solidFill>
                <a:latin typeface="Bradley Hand ITC" panose="020B0604020202020204" pitchFamily="66" charset="0"/>
              </a:rPr>
              <a:t>y</a:t>
            </a:r>
            <a:br>
              <a:rPr lang="en-US" b="1" dirty="0">
                <a:solidFill>
                  <a:srgbClr val="FF33CC"/>
                </a:solidFill>
                <a:latin typeface="Bradley Hand ITC" panose="020B0604020202020204" pitchFamily="66" charset="0"/>
              </a:rPr>
            </a:br>
            <a:r>
              <a:rPr lang="en-US" b="1" dirty="0">
                <a:solidFill>
                  <a:srgbClr val="FF33CC"/>
                </a:solidFill>
                <a:latin typeface="Bradley Hand ITC" panose="020B0604020202020204" pitchFamily="66" charset="0"/>
              </a:rPr>
              <a:t>    Maria De La Cruz</a:t>
            </a:r>
            <a:r>
              <a:rPr lang="en-US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2CEAE-2E6A-674B-9FA8-1B383A553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Tenemos</a:t>
            </a:r>
            <a:r>
              <a:rPr lang="en-US" dirty="0"/>
              <a:t> 38 </a:t>
            </a:r>
            <a:r>
              <a:rPr lang="en-US" dirty="0" err="1"/>
              <a:t>anos</a:t>
            </a:r>
            <a:r>
              <a:rPr lang="en-US" dirty="0"/>
              <a:t> de </a:t>
            </a:r>
            <a:r>
              <a:rPr lang="en-US" dirty="0" err="1"/>
              <a:t>casados</a:t>
            </a:r>
            <a:r>
              <a:rPr lang="en-US" dirty="0"/>
              <a:t> y un testimonio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familia</a:t>
            </a:r>
            <a:r>
              <a:rPr lang="en-US" dirty="0"/>
              <a:t> </a:t>
            </a:r>
            <a:r>
              <a:rPr lang="en-US" dirty="0" err="1"/>
              <a:t>pobre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B02B8-9E42-1AFB-35DA-CA6801BC6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Nos </a:t>
            </a:r>
            <a:r>
              <a:rPr lang="en-US" sz="2000" dirty="0" err="1"/>
              <a:t>conocimos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el</a:t>
            </a:r>
            <a:r>
              <a:rPr lang="en-US" sz="2000" dirty="0"/>
              <a:t> </a:t>
            </a:r>
            <a:r>
              <a:rPr lang="en-US" sz="2000" dirty="0" err="1"/>
              <a:t>coro</a:t>
            </a:r>
            <a:r>
              <a:rPr lang="en-US" sz="2000" dirty="0"/>
              <a:t> “Los </a:t>
            </a:r>
            <a:r>
              <a:rPr lang="en-US" sz="2000" dirty="0" err="1"/>
              <a:t>Walkirios</a:t>
            </a:r>
            <a:r>
              <a:rPr lang="en-US" sz="2000" dirty="0"/>
              <a:t>”</a:t>
            </a:r>
          </a:p>
          <a:p>
            <a:r>
              <a:rPr lang="en-US" sz="2000" dirty="0"/>
              <a:t>De la </a:t>
            </a:r>
            <a:r>
              <a:rPr lang="en-US" sz="2000" dirty="0" err="1"/>
              <a:t>Iglesia</a:t>
            </a:r>
            <a:r>
              <a:rPr lang="en-US" sz="2000" dirty="0"/>
              <a:t> de La Ascension </a:t>
            </a:r>
            <a:r>
              <a:rPr lang="en-US" sz="2000" dirty="0" err="1"/>
              <a:t>en</a:t>
            </a:r>
            <a:r>
              <a:rPr lang="en-US" sz="2000" dirty="0"/>
              <a:t> New York.</a:t>
            </a:r>
          </a:p>
          <a:p>
            <a:endParaRPr lang="en-US" sz="2000" dirty="0"/>
          </a:p>
          <a:p>
            <a:r>
              <a:rPr lang="en-US" sz="2000" dirty="0" err="1"/>
              <a:t>Eramos</a:t>
            </a:r>
            <a:r>
              <a:rPr lang="en-US" sz="2000" dirty="0"/>
              <a:t> </a:t>
            </a:r>
            <a:r>
              <a:rPr lang="en-US" sz="2000" dirty="0" err="1"/>
              <a:t>coordinadores</a:t>
            </a:r>
            <a:r>
              <a:rPr lang="en-US" sz="2000" dirty="0"/>
              <a:t> de </a:t>
            </a:r>
            <a:r>
              <a:rPr lang="en-US" sz="2000" dirty="0" err="1"/>
              <a:t>los</a:t>
            </a:r>
            <a:r>
              <a:rPr lang="en-US" sz="2000" dirty="0"/>
              <a:t> </a:t>
            </a:r>
            <a:r>
              <a:rPr lang="en-US" sz="2000" dirty="0" err="1"/>
              <a:t>ninos</a:t>
            </a:r>
            <a:r>
              <a:rPr lang="en-US" sz="2000" dirty="0"/>
              <a:t> del </a:t>
            </a:r>
            <a:r>
              <a:rPr lang="en-US" sz="2000" dirty="0" err="1"/>
              <a:t>grupo</a:t>
            </a:r>
            <a:r>
              <a:rPr lang="en-US" sz="2000" dirty="0"/>
              <a:t> </a:t>
            </a:r>
            <a:r>
              <a:rPr lang="en-US" sz="2000" dirty="0" err="1"/>
              <a:t>Carismatico</a:t>
            </a:r>
            <a:r>
              <a:rPr lang="en-US" sz="2000" dirty="0"/>
              <a:t> de </a:t>
            </a:r>
            <a:r>
              <a:rPr lang="en-US" sz="2000" dirty="0" err="1"/>
              <a:t>oracion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person in a white dress&#10;&#10;Description automatically generated with low confidence">
            <a:extLst>
              <a:ext uri="{FF2B5EF4-FFF2-40B4-BE49-F238E27FC236}">
                <a16:creationId xmlns:a16="http://schemas.microsoft.com/office/drawing/2014/main" id="{072A7ECB-387D-A50D-5750-F65FC3C50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1670" y="2057611"/>
            <a:ext cx="4155537" cy="473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2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A4ABC-D566-02CB-5FB1-BECB46FD3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577008">
            <a:off x="1338507" y="701007"/>
            <a:ext cx="5811064" cy="88516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Tenemos</a:t>
            </a:r>
            <a:r>
              <a:rPr lang="en-US" dirty="0">
                <a:solidFill>
                  <a:srgbClr val="0070C0"/>
                </a:solidFill>
              </a:rPr>
              <a:t> dos </a:t>
            </a:r>
            <a:r>
              <a:rPr lang="en-US" dirty="0" err="1">
                <a:solidFill>
                  <a:srgbClr val="0070C0"/>
                </a:solidFill>
              </a:rPr>
              <a:t>hijos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AutoShape 4" descr="Inline image">
            <a:extLst>
              <a:ext uri="{FF2B5EF4-FFF2-40B4-BE49-F238E27FC236}">
                <a16:creationId xmlns:a16="http://schemas.microsoft.com/office/drawing/2014/main" id="{D1A6A230-F454-8D00-BEDB-8AA81F85B812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754521" y="4306555"/>
            <a:ext cx="9144000" cy="125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 descr="A person and person posing for a picture&#10;&#10;Description automatically generated with low confidence">
            <a:extLst>
              <a:ext uri="{FF2B5EF4-FFF2-40B4-BE49-F238E27FC236}">
                <a16:creationId xmlns:a16="http://schemas.microsoft.com/office/drawing/2014/main" id="{00940118-E78F-07CC-7083-187F02B7D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67008">
            <a:off x="2274712" y="1900271"/>
            <a:ext cx="3923518" cy="4692776"/>
          </a:xfrm>
          <a:prstGeom prst="rect">
            <a:avLst/>
          </a:prstGeom>
        </p:spPr>
      </p:pic>
      <p:pic>
        <p:nvPicPr>
          <p:cNvPr id="7" name="Picture 6" descr="A group of people around a table&#10;&#10;Description automatically generated with medium confidence">
            <a:extLst>
              <a:ext uri="{FF2B5EF4-FFF2-40B4-BE49-F238E27FC236}">
                <a16:creationId xmlns:a16="http://schemas.microsoft.com/office/drawing/2014/main" id="{B4CDBC19-C805-624F-E630-99716C2E2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155" y="1727522"/>
            <a:ext cx="4200605" cy="3150454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4EC3E2EB-8BD3-6056-3AE4-4BD05A8F75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20905" y="255334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1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CC3F740-710F-FB28-AC8A-8B0776177A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728639" cy="27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04D34CF5-0489-EE65-50B6-1411ABD234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picture containing person, indoor, curtain&#10;&#10;Description automatically generated">
            <a:extLst>
              <a:ext uri="{FF2B5EF4-FFF2-40B4-BE49-F238E27FC236}">
                <a16:creationId xmlns:a16="http://schemas.microsoft.com/office/drawing/2014/main" id="{E02FC7F0-785A-2E72-E79E-03CE8B0A4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37" y="541651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7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E975B-D42D-8734-A286-2628858135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DF9D6-DDD0-3CC9-2866-2942DAE23D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wall, indoor, person&#10;&#10;Description automatically generated">
            <a:extLst>
              <a:ext uri="{FF2B5EF4-FFF2-40B4-BE49-F238E27FC236}">
                <a16:creationId xmlns:a16="http://schemas.microsoft.com/office/drawing/2014/main" id="{5A728D86-A504-5EA0-543D-D059A2906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68" y="430990"/>
            <a:ext cx="5203321" cy="591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45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nline image">
            <a:extLst>
              <a:ext uri="{FF2B5EF4-FFF2-40B4-BE49-F238E27FC236}">
                <a16:creationId xmlns:a16="http://schemas.microsoft.com/office/drawing/2014/main" id="{7810517E-BAD8-1365-C3F5-3601170EA002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7464614" y="1783959"/>
            <a:ext cx="4087306" cy="28891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l"/>
            <a:br>
              <a:rPr lang="en-US" sz="5400"/>
            </a:br>
            <a:r>
              <a:rPr lang="en-US" sz="5400"/>
              <a:t>4 Nietos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9D182-5619-D292-CB02-6897FCC1C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039" name="Freeform: Shape 103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E1E96F-A7D4-49CB-6413-18770FE07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4" b="47098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9DA6F662-4DBF-36BA-DEAE-FF88375142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0765B88A-FA3F-4C73-C9D6-39AA5F41C7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6147DF4D-0C35-D8AE-9E10-B94BFF4BE4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>
            <a:extLst>
              <a:ext uri="{FF2B5EF4-FFF2-40B4-BE49-F238E27FC236}">
                <a16:creationId xmlns:a16="http://schemas.microsoft.com/office/drawing/2014/main" id="{2B3FBAAA-EB25-27FE-A7F0-8D2D2EFB3C6D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6400800" y="-5192486"/>
            <a:ext cx="8926286" cy="89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81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D864-1AD7-7514-044F-FCE8C8F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Santuario</a:t>
            </a:r>
            <a:r>
              <a:rPr lang="en-US" dirty="0"/>
              <a:t> del Santo Rosario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5524E-03D8-6227-33B9-3D0718A58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Tema</a:t>
            </a:r>
            <a:r>
              <a:rPr lang="en-US" dirty="0"/>
              <a:t>:  </a:t>
            </a:r>
            <a:r>
              <a:rPr lang="en-US" b="1" u="sng" dirty="0">
                <a:solidFill>
                  <a:srgbClr val="00B0F0"/>
                </a:solidFill>
              </a:rPr>
              <a:t>El </a:t>
            </a:r>
            <a:r>
              <a:rPr lang="en-US" b="1" u="sng" dirty="0" err="1">
                <a:solidFill>
                  <a:srgbClr val="00B0F0"/>
                </a:solidFill>
              </a:rPr>
              <a:t>Rito</a:t>
            </a:r>
            <a:r>
              <a:rPr lang="en-US" b="1" u="sng" dirty="0">
                <a:solidFill>
                  <a:srgbClr val="00B0F0"/>
                </a:solidFill>
              </a:rPr>
              <a:t> del </a:t>
            </a:r>
            <a:r>
              <a:rPr lang="en-US" b="1" u="sng" dirty="0" err="1">
                <a:solidFill>
                  <a:srgbClr val="00B0F0"/>
                </a:solidFill>
                <a:latin typeface="Amasis MT Pro Light" panose="02040304050005020304" pitchFamily="18" charset="0"/>
              </a:rPr>
              <a:t>Matrimonio</a:t>
            </a:r>
            <a:endParaRPr lang="en-US" b="1" u="sng" dirty="0">
              <a:solidFill>
                <a:srgbClr val="00B0F0"/>
              </a:solidFill>
              <a:latin typeface="Amasis MT Pro Light" panose="02040304050005020304" pitchFamily="18" charset="0"/>
            </a:endParaRPr>
          </a:p>
          <a:p>
            <a:endParaRPr lang="en-US" b="1" u="sng" dirty="0">
              <a:solidFill>
                <a:srgbClr val="00B0F0"/>
              </a:solidFill>
              <a:latin typeface="Amasis MT Pro Light" panose="02040304050005020304" pitchFamily="18" charset="0"/>
            </a:endParaRPr>
          </a:p>
          <a:p>
            <a:r>
              <a:rPr lang="en-US" b="1" u="sng" dirty="0" err="1">
                <a:solidFill>
                  <a:srgbClr val="00B0F0"/>
                </a:solidFill>
                <a:latin typeface="Amasis MT Pro Light" panose="02040304050005020304" pitchFamily="18" charset="0"/>
              </a:rPr>
              <a:t>Objectivos</a:t>
            </a:r>
            <a:r>
              <a:rPr lang="en-US" b="1" u="sng" dirty="0">
                <a:solidFill>
                  <a:srgbClr val="00B0F0"/>
                </a:solidFill>
                <a:latin typeface="Amasis MT Pro Light" panose="02040304050005020304" pitchFamily="18" charset="0"/>
              </a:rPr>
              <a:t> del </a:t>
            </a:r>
            <a:r>
              <a:rPr lang="en-US" b="1" u="sng" dirty="0" err="1">
                <a:solidFill>
                  <a:srgbClr val="00B0F0"/>
                </a:solidFill>
                <a:latin typeface="Amasis MT Pro Light" panose="02040304050005020304" pitchFamily="18" charset="0"/>
              </a:rPr>
              <a:t>tema</a:t>
            </a:r>
            <a:r>
              <a:rPr lang="en-US" b="1" u="sng" dirty="0">
                <a:solidFill>
                  <a:srgbClr val="00B0F0"/>
                </a:solidFill>
                <a:latin typeface="Amasis MT Pro Light" panose="020403040500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b="1" dirty="0">
                <a:latin typeface="Amasis MT Pro Light" panose="02040304050005020304" pitchFamily="18" charset="0"/>
              </a:rPr>
              <a:t>1. </a:t>
            </a:r>
            <a:r>
              <a:rPr lang="en-US" sz="2000" b="1" dirty="0" err="1">
                <a:latin typeface="Amasis MT Pro Light" panose="02040304050005020304" pitchFamily="18" charset="0"/>
              </a:rPr>
              <a:t>Ayudar</a:t>
            </a:r>
            <a:r>
              <a:rPr lang="en-US" sz="2000" b="1" dirty="0">
                <a:latin typeface="Amasis MT Pro Light" panose="02040304050005020304" pitchFamily="18" charset="0"/>
              </a:rPr>
              <a:t> a </a:t>
            </a:r>
            <a:r>
              <a:rPr lang="en-US" sz="2000" b="1" dirty="0" err="1">
                <a:latin typeface="Amasis MT Pro Light" panose="02040304050005020304" pitchFamily="18" charset="0"/>
              </a:rPr>
              <a:t>entender</a:t>
            </a:r>
            <a:r>
              <a:rPr lang="en-US" sz="2000" b="1" dirty="0">
                <a:latin typeface="Amasis MT Pro Light" panose="02040304050005020304" pitchFamily="18" charset="0"/>
              </a:rPr>
              <a:t> y </a:t>
            </a:r>
            <a:r>
              <a:rPr lang="en-US" sz="2000" b="1" dirty="0" err="1">
                <a:latin typeface="Amasis MT Pro Light" panose="02040304050005020304" pitchFamily="18" charset="0"/>
              </a:rPr>
              <a:t>reflexionar</a:t>
            </a:r>
            <a:r>
              <a:rPr lang="en-US" sz="2000" b="1" dirty="0">
                <a:latin typeface="Amasis MT Pro Light" panose="02040304050005020304" pitchFamily="18" charset="0"/>
              </a:rPr>
              <a:t> </a:t>
            </a:r>
            <a:r>
              <a:rPr lang="en-US" sz="2000" b="1" dirty="0" err="1">
                <a:latin typeface="Amasis MT Pro Light" panose="02040304050005020304" pitchFamily="18" charset="0"/>
              </a:rPr>
              <a:t>sobre</a:t>
            </a:r>
            <a:r>
              <a:rPr lang="en-US" sz="2000" b="1" dirty="0">
                <a:latin typeface="Amasis MT Pro Light" panose="02040304050005020304" pitchFamily="18" charset="0"/>
              </a:rPr>
              <a:t> </a:t>
            </a:r>
            <a:r>
              <a:rPr lang="en-US" sz="2000" b="1" dirty="0" err="1">
                <a:latin typeface="Amasis MT Pro Light" panose="02040304050005020304" pitchFamily="18" charset="0"/>
              </a:rPr>
              <a:t>los</a:t>
            </a:r>
            <a:r>
              <a:rPr lang="en-US" sz="2000" b="1" dirty="0">
                <a:latin typeface="Amasis MT Pro Light" panose="02040304050005020304" pitchFamily="18" charset="0"/>
              </a:rPr>
              <a:t> </a:t>
            </a:r>
            <a:r>
              <a:rPr lang="en-US" sz="2000" b="1" dirty="0" err="1">
                <a:latin typeface="Amasis MT Pro Light" panose="02040304050005020304" pitchFamily="18" charset="0"/>
              </a:rPr>
              <a:t>votos</a:t>
            </a:r>
            <a:r>
              <a:rPr lang="en-US" sz="2000" b="1" dirty="0">
                <a:latin typeface="Amasis MT Pro Light" panose="02040304050005020304" pitchFamily="18" charset="0"/>
              </a:rPr>
              <a:t> que </a:t>
            </a:r>
            <a:r>
              <a:rPr lang="en-US" sz="2000" b="1" dirty="0" err="1">
                <a:latin typeface="Amasis MT Pro Light" panose="02040304050005020304" pitchFamily="18" charset="0"/>
              </a:rPr>
              <a:t>intercambiaran</a:t>
            </a:r>
            <a:r>
              <a:rPr lang="en-US" sz="2000" b="1" dirty="0">
                <a:latin typeface="Amasis MT Pro Light" panose="02040304050005020304" pitchFamily="18" charset="0"/>
              </a:rPr>
              <a:t> </a:t>
            </a:r>
            <a:r>
              <a:rPr lang="en-US" sz="2000" b="1" dirty="0" err="1">
                <a:latin typeface="Amasis MT Pro Light" panose="02040304050005020304" pitchFamily="18" charset="0"/>
              </a:rPr>
              <a:t>en</a:t>
            </a:r>
            <a:r>
              <a:rPr lang="en-US" sz="2000" b="1" dirty="0">
                <a:latin typeface="Amasis MT Pro Light" panose="02040304050005020304" pitchFamily="18" charset="0"/>
              </a:rPr>
              <a:t> </a:t>
            </a:r>
            <a:r>
              <a:rPr lang="en-US" sz="2000" b="1" dirty="0" err="1">
                <a:latin typeface="Amasis MT Pro Light" panose="02040304050005020304" pitchFamily="18" charset="0"/>
              </a:rPr>
              <a:t>el</a:t>
            </a:r>
            <a:r>
              <a:rPr lang="en-US" sz="2000" b="1" dirty="0">
                <a:latin typeface="Amasis MT Pro Light" panose="02040304050005020304" pitchFamily="18" charset="0"/>
              </a:rPr>
              <a:t> </a:t>
            </a:r>
            <a:r>
              <a:rPr lang="en-US" sz="2000" b="1" dirty="0" err="1">
                <a:latin typeface="Amasis MT Pro Light" panose="02040304050005020304" pitchFamily="18" charset="0"/>
              </a:rPr>
              <a:t>Rito</a:t>
            </a:r>
            <a:r>
              <a:rPr lang="en-US" sz="2000" b="1" dirty="0">
                <a:latin typeface="Amasis MT Pro Light" panose="02040304050005020304" pitchFamily="18" charset="0"/>
              </a:rPr>
              <a:t> del </a:t>
            </a:r>
            <a:r>
              <a:rPr lang="en-US" sz="2000" b="1" dirty="0" err="1">
                <a:latin typeface="Amasis MT Pro Light" panose="02040304050005020304" pitchFamily="18" charset="0"/>
              </a:rPr>
              <a:t>Matrimonio</a:t>
            </a:r>
            <a:endParaRPr lang="en-US" sz="2000" b="1" dirty="0">
              <a:latin typeface="Amasis MT Pro Light" panose="020403040500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Amasis MT Pro Light" panose="02040304050005020304" pitchFamily="18" charset="0"/>
              </a:rPr>
              <a:t>2. </a:t>
            </a:r>
            <a:r>
              <a:rPr lang="en-US" sz="2000" b="1" dirty="0" err="1">
                <a:latin typeface="Amasis MT Pro Light" panose="02040304050005020304" pitchFamily="18" charset="0"/>
              </a:rPr>
              <a:t>Analizar</a:t>
            </a:r>
            <a:r>
              <a:rPr lang="en-US" sz="2000" b="1" dirty="0">
                <a:latin typeface="Amasis MT Pro Light" panose="02040304050005020304" pitchFamily="18" charset="0"/>
              </a:rPr>
              <a:t> </a:t>
            </a:r>
            <a:r>
              <a:rPr lang="en-US" sz="2000" b="1" dirty="0" err="1">
                <a:latin typeface="Amasis MT Pro Light" panose="02040304050005020304" pitchFamily="18" charset="0"/>
              </a:rPr>
              <a:t>los</a:t>
            </a:r>
            <a:r>
              <a:rPr lang="en-US" sz="2000" b="1" dirty="0">
                <a:latin typeface="Amasis MT Pro Light" panose="02040304050005020304" pitchFamily="18" charset="0"/>
              </a:rPr>
              <a:t> </a:t>
            </a:r>
            <a:r>
              <a:rPr lang="en-US" sz="2000" b="1" dirty="0" err="1">
                <a:latin typeface="Amasis MT Pro Light" panose="02040304050005020304" pitchFamily="18" charset="0"/>
              </a:rPr>
              <a:t>elementos</a:t>
            </a:r>
            <a:r>
              <a:rPr lang="en-US" sz="2000" b="1" dirty="0">
                <a:latin typeface="Amasis MT Pro Light" panose="02040304050005020304" pitchFamily="18" charset="0"/>
              </a:rPr>
              <a:t> de la </a:t>
            </a:r>
            <a:r>
              <a:rPr lang="en-US" sz="2000" b="1" dirty="0" err="1">
                <a:latin typeface="Amasis MT Pro Light" panose="02040304050005020304" pitchFamily="18" charset="0"/>
              </a:rPr>
              <a:t>celebracion</a:t>
            </a:r>
            <a:r>
              <a:rPr lang="en-US" sz="2000" b="1" dirty="0">
                <a:latin typeface="Amasis MT Pro Light" panose="02040304050005020304" pitchFamily="18" charset="0"/>
              </a:rPr>
              <a:t> del </a:t>
            </a:r>
            <a:r>
              <a:rPr lang="en-US" sz="2000" b="1" dirty="0" err="1">
                <a:latin typeface="Amasis MT Pro Light" panose="02040304050005020304" pitchFamily="18" charset="0"/>
              </a:rPr>
              <a:t>Matrimonio</a:t>
            </a:r>
            <a:r>
              <a:rPr lang="en-US" sz="2000" b="1" dirty="0">
                <a:latin typeface="Amasis MT Pro Light" panose="02040304050005020304" pitchFamily="18" charset="0"/>
              </a:rPr>
              <a:t> para que </a:t>
            </a:r>
            <a:r>
              <a:rPr lang="en-US" sz="2000" b="1" dirty="0" err="1">
                <a:latin typeface="Amasis MT Pro Light" panose="02040304050005020304" pitchFamily="18" charset="0"/>
              </a:rPr>
              <a:t>este</a:t>
            </a:r>
            <a:r>
              <a:rPr lang="en-US" sz="2000" b="1" dirty="0">
                <a:latin typeface="Amasis MT Pro Light" panose="02040304050005020304" pitchFamily="18" charset="0"/>
              </a:rPr>
              <a:t> </a:t>
            </a:r>
            <a:r>
              <a:rPr lang="en-US" sz="2000" b="1" dirty="0" err="1">
                <a:latin typeface="Amasis MT Pro Light" panose="02040304050005020304" pitchFamily="18" charset="0"/>
              </a:rPr>
              <a:t>pueda</a:t>
            </a:r>
            <a:r>
              <a:rPr lang="en-US" sz="2000" b="1" dirty="0">
                <a:latin typeface="Amasis MT Pro Light" panose="02040304050005020304" pitchFamily="18" charset="0"/>
              </a:rPr>
              <a:t> ser </a:t>
            </a:r>
            <a:r>
              <a:rPr lang="en-US" sz="2000" b="1" dirty="0" err="1">
                <a:latin typeface="Amasis MT Pro Light" panose="02040304050005020304" pitchFamily="18" charset="0"/>
              </a:rPr>
              <a:t>personalmente</a:t>
            </a:r>
            <a:r>
              <a:rPr lang="en-US" sz="2000" b="1" dirty="0">
                <a:latin typeface="Amasis MT Pro Light" panose="02040304050005020304" pitchFamily="18" charset="0"/>
              </a:rPr>
              <a:t> </a:t>
            </a:r>
            <a:r>
              <a:rPr lang="en-US" sz="2000" b="1" dirty="0" err="1">
                <a:latin typeface="Amasis MT Pro Light" panose="02040304050005020304" pitchFamily="18" charset="0"/>
              </a:rPr>
              <a:t>expresivo</a:t>
            </a:r>
            <a:endParaRPr lang="en-US" sz="2000" b="1" dirty="0">
              <a:latin typeface="Amasis MT Pro Light" panose="020403040500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Amasis MT Pro Light" panose="02040304050005020304" pitchFamily="18" charset="0"/>
              </a:rPr>
              <a:t>3. </a:t>
            </a:r>
            <a:r>
              <a:rPr lang="en-US" sz="2000" b="1" dirty="0" err="1">
                <a:latin typeface="Amasis MT Pro Light" panose="02040304050005020304" pitchFamily="18" charset="0"/>
              </a:rPr>
              <a:t>Reflejar</a:t>
            </a:r>
            <a:r>
              <a:rPr lang="en-US" sz="2000" b="1" dirty="0">
                <a:latin typeface="Amasis MT Pro Light" panose="02040304050005020304" pitchFamily="18" charset="0"/>
              </a:rPr>
              <a:t> la vision de la </a:t>
            </a:r>
            <a:r>
              <a:rPr lang="en-US" sz="2000" b="1" dirty="0" err="1">
                <a:latin typeface="Amasis MT Pro Light" panose="02040304050005020304" pitchFamily="18" charset="0"/>
              </a:rPr>
              <a:t>iglesia</a:t>
            </a:r>
            <a:r>
              <a:rPr lang="en-US" sz="2000" b="1" dirty="0">
                <a:latin typeface="Amasis MT Pro Light" panose="02040304050005020304" pitchFamily="18" charset="0"/>
              </a:rPr>
              <a:t> </a:t>
            </a:r>
            <a:r>
              <a:rPr lang="en-US" sz="2000" b="1" dirty="0" err="1">
                <a:latin typeface="Amasis MT Pro Light" panose="02040304050005020304" pitchFamily="18" charset="0"/>
              </a:rPr>
              <a:t>sobre</a:t>
            </a:r>
            <a:r>
              <a:rPr lang="en-US" sz="2000" b="1" dirty="0">
                <a:latin typeface="Amasis MT Pro Light" panose="02040304050005020304" pitchFamily="18" charset="0"/>
              </a:rPr>
              <a:t> </a:t>
            </a:r>
            <a:r>
              <a:rPr lang="en-US" sz="2000" b="1" dirty="0" err="1">
                <a:latin typeface="Amasis MT Pro Light" panose="02040304050005020304" pitchFamily="18" charset="0"/>
              </a:rPr>
              <a:t>el</a:t>
            </a:r>
            <a:r>
              <a:rPr lang="en-US" sz="2000" b="1" dirty="0">
                <a:latin typeface="Amasis MT Pro Light" panose="02040304050005020304" pitchFamily="18" charset="0"/>
              </a:rPr>
              <a:t> </a:t>
            </a:r>
            <a:r>
              <a:rPr lang="en-US" sz="2000" b="1" dirty="0" err="1">
                <a:latin typeface="Amasis MT Pro Light" panose="02040304050005020304" pitchFamily="18" charset="0"/>
              </a:rPr>
              <a:t>matrimonio</a:t>
            </a:r>
            <a:endParaRPr lang="en-US" sz="2000" b="1" dirty="0">
              <a:latin typeface="Amasis MT Pro Light" panose="020403040500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FB4F8-FF76-5FB2-A6D8-26B3A41DB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Hemos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Catolicos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Nacimiento</a:t>
            </a:r>
          </a:p>
          <a:p>
            <a:endParaRPr lang="en-US" dirty="0"/>
          </a:p>
          <a:p>
            <a:r>
              <a:rPr lang="en-US" dirty="0" err="1"/>
              <a:t>Somos</a:t>
            </a:r>
            <a:r>
              <a:rPr lang="en-US" dirty="0"/>
              <a:t> </a:t>
            </a:r>
            <a:r>
              <a:rPr lang="en-US" dirty="0" err="1"/>
              <a:t>Laicos</a:t>
            </a:r>
            <a:r>
              <a:rPr lang="en-US" dirty="0"/>
              <a:t> </a:t>
            </a:r>
            <a:r>
              <a:rPr lang="en-US" dirty="0" err="1"/>
              <a:t>Casados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01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D26F-8977-D3F8-3307-EC7695F41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113643">
            <a:off x="1524000" y="805543"/>
            <a:ext cx="9144000" cy="2704420"/>
          </a:xfrm>
        </p:spPr>
        <p:txBody>
          <a:bodyPr>
            <a:normAutofit fontScale="90000"/>
          </a:bodyPr>
          <a:lstStyle/>
          <a:p>
            <a:r>
              <a:rPr lang="en-US" dirty="0"/>
              <a:t>“</a:t>
            </a:r>
            <a:r>
              <a:rPr lang="en-US" sz="4400" dirty="0">
                <a:solidFill>
                  <a:srgbClr val="7030A0"/>
                </a:solidFill>
                <a:latin typeface="Algerian" panose="04020705040A02060702" pitchFamily="82" charset="0"/>
              </a:rPr>
              <a:t>De </a:t>
            </a:r>
            <a:r>
              <a:rPr lang="en-US" sz="4400" dirty="0" err="1">
                <a:solidFill>
                  <a:srgbClr val="7030A0"/>
                </a:solidFill>
                <a:latin typeface="Algerian" panose="04020705040A02060702" pitchFamily="82" charset="0"/>
              </a:rPr>
              <a:t>manera</a:t>
            </a:r>
            <a:r>
              <a:rPr lang="en-US" sz="4400" dirty="0">
                <a:solidFill>
                  <a:srgbClr val="7030A0"/>
                </a:solidFill>
                <a:latin typeface="Algerian" panose="04020705040A02060702" pitchFamily="8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lgerian" panose="04020705040A02060702" pitchFamily="82" charset="0"/>
              </a:rPr>
              <a:t>ya</a:t>
            </a:r>
            <a:r>
              <a:rPr lang="en-US" sz="4400" dirty="0">
                <a:solidFill>
                  <a:srgbClr val="7030A0"/>
                </a:solidFill>
                <a:latin typeface="Algerian" panose="04020705040A02060702" pitchFamily="82" charset="0"/>
              </a:rPr>
              <a:t> no son dos, </a:t>
            </a:r>
            <a:r>
              <a:rPr lang="en-US" sz="4400" dirty="0" err="1">
                <a:solidFill>
                  <a:srgbClr val="7030A0"/>
                </a:solidFill>
                <a:latin typeface="Algerian" panose="04020705040A02060702" pitchFamily="82" charset="0"/>
              </a:rPr>
              <a:t>sino</a:t>
            </a:r>
            <a:r>
              <a:rPr lang="en-US" sz="4400" dirty="0">
                <a:solidFill>
                  <a:srgbClr val="7030A0"/>
                </a:solidFill>
                <a:latin typeface="Algerian" panose="04020705040A02060702" pitchFamily="8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lgerian" panose="04020705040A02060702" pitchFamily="82" charset="0"/>
              </a:rPr>
              <a:t>una</a:t>
            </a:r>
            <a:r>
              <a:rPr lang="en-US" sz="4400" dirty="0">
                <a:solidFill>
                  <a:srgbClr val="7030A0"/>
                </a:solidFill>
                <a:latin typeface="Algerian" panose="04020705040A02060702" pitchFamily="82" charset="0"/>
              </a:rPr>
              <a:t> sola carne</a:t>
            </a:r>
            <a:br>
              <a:rPr lang="en-US" sz="4400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sz="4400" dirty="0">
                <a:solidFill>
                  <a:srgbClr val="7030A0"/>
                </a:solidFill>
                <a:latin typeface="Algerian" panose="04020705040A02060702" pitchFamily="82" charset="0"/>
              </a:rPr>
              <a:t>Que </a:t>
            </a:r>
            <a:r>
              <a:rPr lang="en-US" sz="4400" dirty="0" err="1">
                <a:solidFill>
                  <a:srgbClr val="7030A0"/>
                </a:solidFill>
                <a:latin typeface="Algerian" panose="04020705040A02060702" pitchFamily="82" charset="0"/>
              </a:rPr>
              <a:t>el</a:t>
            </a:r>
            <a:r>
              <a:rPr lang="en-US" sz="4400" dirty="0">
                <a:solidFill>
                  <a:srgbClr val="7030A0"/>
                </a:solidFill>
                <a:latin typeface="Algerian" panose="04020705040A02060702" pitchFamily="82" charset="0"/>
              </a:rPr>
              <a:t> hombre no </a:t>
            </a:r>
            <a:r>
              <a:rPr lang="en-US" sz="4400" dirty="0" err="1">
                <a:solidFill>
                  <a:srgbClr val="7030A0"/>
                </a:solidFill>
                <a:latin typeface="Algerian" panose="04020705040A02060702" pitchFamily="82" charset="0"/>
              </a:rPr>
              <a:t>separe</a:t>
            </a:r>
            <a:r>
              <a:rPr lang="en-US" sz="4400" dirty="0">
                <a:solidFill>
                  <a:srgbClr val="7030A0"/>
                </a:solidFill>
                <a:latin typeface="Algerian" panose="04020705040A02060702" pitchFamily="82" charset="0"/>
              </a:rPr>
              <a:t> lo que Dios ha </a:t>
            </a:r>
            <a:r>
              <a:rPr lang="en-US" sz="4400" dirty="0" err="1">
                <a:solidFill>
                  <a:srgbClr val="7030A0"/>
                </a:solidFill>
                <a:latin typeface="Algerian" panose="04020705040A02060702" pitchFamily="82" charset="0"/>
              </a:rPr>
              <a:t>unido</a:t>
            </a:r>
            <a:r>
              <a:rPr lang="en-US" sz="4400" dirty="0">
                <a:solidFill>
                  <a:srgbClr val="7030A0"/>
                </a:solidFill>
                <a:latin typeface="Algerian" panose="04020705040A02060702" pitchFamily="82" charset="0"/>
              </a:rPr>
              <a:t>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F3B310-E5CA-0060-66D3-DD504B46D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52448"/>
          </a:xfrm>
        </p:spPr>
        <p:txBody>
          <a:bodyPr/>
          <a:lstStyle/>
          <a:p>
            <a:r>
              <a:rPr lang="en-US" dirty="0"/>
              <a:t>Mateo 19:6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82A473-CECF-E6FB-BB18-8FA7ACEDD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5343" y="4113213"/>
            <a:ext cx="4132635" cy="15541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FA8810-F1FB-53E4-E466-E6C34636C259}"/>
              </a:ext>
            </a:extLst>
          </p:cNvPr>
          <p:cNvSpPr txBox="1"/>
          <p:nvPr/>
        </p:nvSpPr>
        <p:spPr>
          <a:xfrm>
            <a:off x="6825343" y="5829939"/>
            <a:ext cx="4132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19857-wedding-png-pic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4227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702B1-3746-D149-583A-F0AB2D409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80066"/>
          </a:xfrm>
        </p:spPr>
        <p:txBody>
          <a:bodyPr/>
          <a:lstStyle/>
          <a:p>
            <a:r>
              <a:rPr lang="en-US" dirty="0" err="1"/>
              <a:t>Reflexion</a:t>
            </a:r>
            <a:br>
              <a:rPr lang="en-US" dirty="0"/>
            </a:br>
            <a:r>
              <a:rPr lang="en-US" dirty="0"/>
              <a:t>Mateo 19:6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75367-D687-90F8-A089-002A9D4D2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Que </a:t>
            </a:r>
            <a:r>
              <a:rPr lang="en-US" dirty="0" err="1"/>
              <a:t>usted</a:t>
            </a:r>
            <a:r>
              <a:rPr lang="en-US" dirty="0"/>
              <a:t> </a:t>
            </a:r>
            <a:r>
              <a:rPr lang="en-US" dirty="0" err="1"/>
              <a:t>entiendes</a:t>
            </a:r>
            <a:r>
              <a:rPr lang="en-US" dirty="0"/>
              <a:t> de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escritura</a:t>
            </a:r>
            <a:r>
              <a:rPr lang="en-US" dirty="0"/>
              <a:t> de Mateo? 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5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368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Algerian</vt:lpstr>
      <vt:lpstr>Amasis MT Pro Light</vt:lpstr>
      <vt:lpstr>Arial</vt:lpstr>
      <vt:lpstr>Baskerville Old Face</vt:lpstr>
      <vt:lpstr>Bradley Hand ITC</vt:lpstr>
      <vt:lpstr>Calibri</vt:lpstr>
      <vt:lpstr>Calibri Light</vt:lpstr>
      <vt:lpstr>Helvetica Neue</vt:lpstr>
      <vt:lpstr>Office Theme</vt:lpstr>
      <vt:lpstr>El Rito del Matrimonio</vt:lpstr>
      <vt:lpstr>Carlos Macario y     Maria De La Cruz  </vt:lpstr>
      <vt:lpstr>Tenemos dos hijos</vt:lpstr>
      <vt:lpstr>PowerPoint Presentation</vt:lpstr>
      <vt:lpstr>PowerPoint Presentation</vt:lpstr>
      <vt:lpstr> 4 Nietos</vt:lpstr>
      <vt:lpstr>Santuario del Santo Rosario    </vt:lpstr>
      <vt:lpstr>“De manera ya no son dos, sino una sola carne Que el hombre no separe lo que Dios ha unido”</vt:lpstr>
      <vt:lpstr>Reflexion Mateo 19:6</vt:lpstr>
      <vt:lpstr>                       Ritos del Matrimonio</vt:lpstr>
      <vt:lpstr>Esta usted Preparado para unirse al sacramento del Matrimonio? </vt:lpstr>
      <vt:lpstr>La Homilia durante la ceremonia….</vt:lpstr>
      <vt:lpstr>El Matrimonio  Mutuo Consentimiento… </vt:lpstr>
      <vt:lpstr>Los votos/Consentimientos:</vt:lpstr>
      <vt:lpstr>Reflexiones:</vt:lpstr>
      <vt:lpstr>Aleluya – cancion para bodas –Rapsodia  Perfect en espanol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Rito del Matrimonio</dc:title>
  <dc:creator>Maria De La Crz</dc:creator>
  <cp:lastModifiedBy>Maria De La Cruz</cp:lastModifiedBy>
  <cp:revision>5</cp:revision>
  <dcterms:created xsi:type="dcterms:W3CDTF">2023-02-21T01:23:16Z</dcterms:created>
  <dcterms:modified xsi:type="dcterms:W3CDTF">2023-03-10T19:51:56Z</dcterms:modified>
</cp:coreProperties>
</file>