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66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72105F1-AF50-4474-8CAD-D5CC9D848F4A}">
          <p14:sldIdLst>
            <p14:sldId id="264"/>
            <p14:sldId id="265"/>
            <p14:sldId id="266"/>
            <p14:sldId id="268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5" y="609600"/>
            <a:ext cx="4821382" cy="13208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FANNY Y FRANKLIN</a:t>
            </a:r>
            <a:endParaRPr lang="en-US" sz="40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49744" cy="4406467"/>
          </a:xfrm>
        </p:spPr>
      </p:pic>
    </p:spTree>
    <p:extLst>
      <p:ext uri="{BB962C8B-B14F-4D97-AF65-F5344CB8AC3E}">
        <p14:creationId xmlns:p14="http://schemas.microsoft.com/office/powerpoint/2010/main" val="8344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AMOR </a:t>
            </a:r>
            <a:b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s-ES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  AGAPE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Sacrificial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Incondicional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Decisión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Sobrenatural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2652712"/>
            <a:ext cx="4910356" cy="2581897"/>
          </a:xfrm>
          <a:prstGeom prst="rect">
            <a:avLst/>
          </a:prstGeom>
        </p:spPr>
      </p:pic>
      <p:cxnSp>
        <p:nvCxnSpPr>
          <p:cNvPr id="8" name="Conector angular 7"/>
          <p:cNvCxnSpPr/>
          <p:nvPr/>
        </p:nvCxnSpPr>
        <p:spPr>
          <a:xfrm rot="16200000" flipH="1">
            <a:off x="1762539" y="1152938"/>
            <a:ext cx="675861" cy="2517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300" y="1205946"/>
            <a:ext cx="8596668" cy="75537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Sagrada escrituras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282" y="1086678"/>
            <a:ext cx="8596668" cy="4827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“</a:t>
            </a:r>
            <a:r>
              <a:rPr lang="es-ES" sz="2800" dirty="0" smtClean="0"/>
              <a:t>Maridos, amen a su esposa, como Cristo amó a la iglesia y se entregó por ella”</a:t>
            </a:r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</a:t>
            </a:r>
            <a:r>
              <a:rPr lang="es-ES" sz="2400" dirty="0" smtClean="0"/>
              <a:t>Efesios </a:t>
            </a:r>
            <a:r>
              <a:rPr lang="es-ES" sz="2400" dirty="0" smtClean="0"/>
              <a:t>5,25 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97" y="3233531"/>
            <a:ext cx="257941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UN MATRIMONIO SALUDABLE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20654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Abarca los cuatros amores</a:t>
            </a:r>
          </a:p>
          <a:p>
            <a:endParaRPr lang="es-ES" sz="2800" dirty="0"/>
          </a:p>
          <a:p>
            <a:r>
              <a:rPr lang="es-ES" sz="2800" dirty="0" smtClean="0"/>
              <a:t>Enraizado en </a:t>
            </a:r>
            <a:r>
              <a:rPr lang="es-ES" sz="2800" dirty="0"/>
              <a:t>á</a:t>
            </a:r>
            <a:r>
              <a:rPr lang="es-ES" sz="2800" dirty="0" smtClean="0"/>
              <a:t>gape</a:t>
            </a:r>
          </a:p>
          <a:p>
            <a:endParaRPr lang="es-ES" sz="2800" dirty="0"/>
          </a:p>
          <a:p>
            <a:r>
              <a:rPr lang="es-ES" sz="2800" dirty="0" smtClean="0"/>
              <a:t>Sostenido por la gracia de Dios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3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53" y="2014330"/>
            <a:ext cx="5927438" cy="38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6454" y="609600"/>
            <a:ext cx="7507547" cy="13208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         Nuestras Hijas</a:t>
            </a:r>
            <a:br>
              <a:rPr lang="es-ES" sz="4000" dirty="0" smtClean="0"/>
            </a:br>
            <a:r>
              <a:rPr lang="es-ES" sz="4000" dirty="0" smtClean="0"/>
              <a:t>FRANCHESCA Y FRANCELIA </a:t>
            </a:r>
            <a:endParaRPr lang="en-US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3" y="2160588"/>
            <a:ext cx="4114800" cy="4281776"/>
          </a:xfrm>
        </p:spPr>
      </p:pic>
    </p:spTree>
    <p:extLst>
      <p:ext uri="{BB962C8B-B14F-4D97-AF65-F5344CB8AC3E}">
        <p14:creationId xmlns:p14="http://schemas.microsoft.com/office/powerpoint/2010/main" val="14194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317" y="671946"/>
            <a:ext cx="6759402" cy="1320800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FAMILIA (4-F)</a:t>
            </a:r>
            <a:br>
              <a:rPr lang="es-ES" sz="4000" dirty="0" smtClean="0"/>
            </a:br>
            <a:r>
              <a:rPr lang="es-ES" sz="4000" dirty="0" smtClean="0"/>
              <a:t>NUNEZ MEDINA</a:t>
            </a:r>
            <a:endParaRPr lang="en-US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4219430"/>
          </a:xfrm>
        </p:spPr>
      </p:pic>
    </p:spTree>
    <p:extLst>
      <p:ext uri="{BB962C8B-B14F-4D97-AF65-F5344CB8AC3E}">
        <p14:creationId xmlns:p14="http://schemas.microsoft.com/office/powerpoint/2010/main" val="21200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564" y="609600"/>
            <a:ext cx="5936975" cy="1320800"/>
          </a:xfrm>
        </p:spPr>
        <p:txBody>
          <a:bodyPr/>
          <a:lstStyle/>
          <a:p>
            <a:r>
              <a:rPr lang="es-ES" dirty="0" smtClean="0"/>
              <a:t>OBJETIVOS DE ESTE TEMA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sz="2400" dirty="0" smtClean="0"/>
              <a:t>Ofrecer a los novios una visión de los diferentes tipos de amor</a:t>
            </a:r>
          </a:p>
          <a:p>
            <a:endParaRPr lang="es-ES" sz="2400" dirty="0" smtClean="0"/>
          </a:p>
          <a:p>
            <a:r>
              <a:rPr lang="es-ES" sz="2400" dirty="0" smtClean="0"/>
              <a:t>Entender que el amor sacrificial es una elección y que es necesario para un matrimonio de por vida.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76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3635" y="4050833"/>
            <a:ext cx="3723861" cy="1713863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“Dios es amor, y el que permanece en el amor permanece en Dios, y Dios permanece en el”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JUAN 4,16</a:t>
            </a:r>
            <a:r>
              <a:rPr lang="es-ES" dirty="0" smtClean="0"/>
              <a:t>  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04522" y="901148"/>
            <a:ext cx="4717773" cy="3149688"/>
          </a:xfrm>
        </p:spPr>
        <p:txBody>
          <a:bodyPr/>
          <a:lstStyle/>
          <a:p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¿QUE ES EL AMOR? </a:t>
            </a:r>
            <a:b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40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s-ES" sz="4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Los cuatros amores</a:t>
            </a:r>
            <a:r>
              <a:rPr lang="es-ES" sz="4000" dirty="0" smtClean="0">
                <a:latin typeface="Arial Narrow" panose="020B0606020202030204" pitchFamily="34" charset="0"/>
              </a:rPr>
              <a:t/>
            </a:r>
            <a:br>
              <a:rPr lang="es-ES" sz="4000" dirty="0" smtClean="0">
                <a:latin typeface="Arial Narrow" panose="020B0606020202030204" pitchFamily="34" charset="0"/>
              </a:rPr>
            </a:br>
            <a:r>
              <a:rPr lang="es-ES" sz="4000" dirty="0" smtClean="0">
                <a:latin typeface="Arial Narrow" panose="020B0606020202030204" pitchFamily="34" charset="0"/>
              </a:rPr>
              <a:t>, 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99" y="1813409"/>
            <a:ext cx="3883723" cy="32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5878" y="1060174"/>
            <a:ext cx="3856383" cy="88862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 TIPOS DE AMOR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razón 3"/>
          <p:cNvSpPr/>
          <p:nvPr/>
        </p:nvSpPr>
        <p:spPr>
          <a:xfrm>
            <a:off x="2226366" y="2584175"/>
            <a:ext cx="3935895" cy="3538330"/>
          </a:xfrm>
          <a:prstGeom prst="hear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EROS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AGAPE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597426" y="3220278"/>
            <a:ext cx="117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STORGE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770783" y="3220278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PHILIA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317" y="808382"/>
            <a:ext cx="8596668" cy="79071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AMOR </a:t>
            </a:r>
            <a:b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s-ES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 STORGE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Afecto basado en la familiaridad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Me gusta alguien o algo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167822"/>
            <a:ext cx="2752933" cy="2119795"/>
          </a:xfrm>
          <a:prstGeom prst="rect">
            <a:avLst/>
          </a:prstGeom>
        </p:spPr>
      </p:pic>
      <p:cxnSp>
        <p:nvCxnSpPr>
          <p:cNvPr id="6" name="Conector angular 5"/>
          <p:cNvCxnSpPr/>
          <p:nvPr/>
        </p:nvCxnSpPr>
        <p:spPr>
          <a:xfrm rot="16200000" flipH="1">
            <a:off x="1524000" y="1351722"/>
            <a:ext cx="609600" cy="1590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4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667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AMOR</a:t>
            </a:r>
            <a:b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s-ES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   PHILIA 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Amistad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Experiencias e intereses </a:t>
            </a:r>
          </a:p>
          <a:p>
            <a:pPr marL="0" indent="0">
              <a:buNone/>
            </a:pPr>
            <a:r>
              <a:rPr lang="es-ES" sz="2400" dirty="0" smtClean="0"/>
              <a:t>     compartidos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23" y="2160589"/>
            <a:ext cx="4534933" cy="3112538"/>
          </a:xfrm>
          <a:prstGeom prst="rect">
            <a:avLst/>
          </a:prstGeom>
        </p:spPr>
      </p:pic>
      <p:cxnSp>
        <p:nvCxnSpPr>
          <p:cNvPr id="6" name="Conector angular 5"/>
          <p:cNvCxnSpPr/>
          <p:nvPr/>
        </p:nvCxnSpPr>
        <p:spPr>
          <a:xfrm rot="16200000" flipH="1">
            <a:off x="1636521" y="1146433"/>
            <a:ext cx="689357" cy="25179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AMOR </a:t>
            </a:r>
            <a:b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s-ES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      EROS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Amor romántico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/>
          </a:p>
          <a:p>
            <a:pPr>
              <a:buFont typeface="Wingdings" panose="05000000000000000000" pitchFamily="2" charset="2"/>
              <a:buChar char="§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Se basa en el deseo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423" y="2026432"/>
            <a:ext cx="4230220" cy="3168420"/>
          </a:xfrm>
          <a:prstGeom prst="rect">
            <a:avLst/>
          </a:prstGeom>
        </p:spPr>
      </p:pic>
      <p:cxnSp>
        <p:nvCxnSpPr>
          <p:cNvPr id="8" name="Conector angular 7"/>
          <p:cNvCxnSpPr/>
          <p:nvPr/>
        </p:nvCxnSpPr>
        <p:spPr>
          <a:xfrm rot="16200000" flipH="1">
            <a:off x="1808922" y="1119808"/>
            <a:ext cx="636105" cy="2517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156</Words>
  <Application>Microsoft Office PowerPoint</Application>
  <PresentationFormat>Panorámica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Trebuchet MS</vt:lpstr>
      <vt:lpstr>Wingdings</vt:lpstr>
      <vt:lpstr>Wingdings 3</vt:lpstr>
      <vt:lpstr>Faceta</vt:lpstr>
      <vt:lpstr>FANNY Y FRANKLIN</vt:lpstr>
      <vt:lpstr>         Nuestras Hijas FRANCHESCA Y FRANCELIA </vt:lpstr>
      <vt:lpstr>FAMILIA (4-F) NUNEZ MEDINA</vt:lpstr>
      <vt:lpstr>OBJETIVOS DE ESTE TEMA </vt:lpstr>
      <vt:lpstr>¿QUE ES EL AMOR?   Los cuatros amores , </vt:lpstr>
      <vt:lpstr>4 TIPOS DE AMOR</vt:lpstr>
      <vt:lpstr>AMOR                STORGE</vt:lpstr>
      <vt:lpstr>AMOR                 PHILIA </vt:lpstr>
      <vt:lpstr>AMOR                 EROS</vt:lpstr>
      <vt:lpstr>AMOR                 AGAPE</vt:lpstr>
      <vt:lpstr>Sagrada escrituras</vt:lpstr>
      <vt:lpstr>UN MATRIMONIO SALUDABLE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¿QUE ES EL AMOR  Los cuatros amores ,</dc:title>
  <dc:creator>HP</dc:creator>
  <cp:lastModifiedBy>HP</cp:lastModifiedBy>
  <cp:revision>18</cp:revision>
  <dcterms:created xsi:type="dcterms:W3CDTF">2023-02-22T06:12:17Z</dcterms:created>
  <dcterms:modified xsi:type="dcterms:W3CDTF">2023-03-03T11:08:38Z</dcterms:modified>
</cp:coreProperties>
</file>