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51BF-632F-41C6-8004-460D8B5E698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95C8-C978-4B5F-8971-8F9DDFA4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0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51BF-632F-41C6-8004-460D8B5E698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95C8-C978-4B5F-8971-8F9DDFA4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4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51BF-632F-41C6-8004-460D8B5E698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95C8-C978-4B5F-8971-8F9DDFA472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356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51BF-632F-41C6-8004-460D8B5E698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95C8-C978-4B5F-8971-8F9DDFA4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30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51BF-632F-41C6-8004-460D8B5E698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95C8-C978-4B5F-8971-8F9DDFA472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108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51BF-632F-41C6-8004-460D8B5E698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95C8-C978-4B5F-8971-8F9DDFA4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6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51BF-632F-41C6-8004-460D8B5E698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95C8-C978-4B5F-8971-8F9DDFA4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93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51BF-632F-41C6-8004-460D8B5E698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95C8-C978-4B5F-8971-8F9DDFA4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0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51BF-632F-41C6-8004-460D8B5E698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95C8-C978-4B5F-8971-8F9DDFA4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5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51BF-632F-41C6-8004-460D8B5E698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95C8-C978-4B5F-8971-8F9DDFA4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5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51BF-632F-41C6-8004-460D8B5E698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95C8-C978-4B5F-8971-8F9DDFA4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51BF-632F-41C6-8004-460D8B5E698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95C8-C978-4B5F-8971-8F9DDFA4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2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51BF-632F-41C6-8004-460D8B5E698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95C8-C978-4B5F-8971-8F9DDFA4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4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51BF-632F-41C6-8004-460D8B5E698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95C8-C978-4B5F-8971-8F9DDFA4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9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51BF-632F-41C6-8004-460D8B5E698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95C8-C978-4B5F-8971-8F9DDFA4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8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95C8-C978-4B5F-8971-8F9DDFA472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51BF-632F-41C6-8004-460D8B5E6980}" type="datetimeFigureOut">
              <a:rPr lang="en-US" smtClean="0"/>
              <a:t>3/2/2023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3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051BF-632F-41C6-8004-460D8B5E698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2695C8-C978-4B5F-8971-8F9DDFA4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2828-76F1-4D23-A44C-B3DCFF375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5064" y="786750"/>
            <a:ext cx="7766936" cy="1646302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Autoconocimiento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966EF-1B60-4BEE-BC9E-43DF36BD4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186" y="3843747"/>
            <a:ext cx="10016197" cy="208268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</a:t>
            </a:r>
            <a:r>
              <a:rPr lang="en-US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conocer</a:t>
            </a:r>
            <a:r>
              <a:rPr lang="en-US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US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</a:t>
            </a:r>
            <a:r>
              <a:rPr lang="en-US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endParaRPr lang="en-US" sz="4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Presentado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Alejandra Uribe Ramírez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César Oscar Gonzalez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Téllez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89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B69519-A2FA-4B94-A49E-132B4F231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Quién</a:t>
            </a:r>
            <a:r>
              <a:rPr lang="en-US" dirty="0"/>
              <a:t> soy?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73CABD-70FF-4888-AD2D-E483EA895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8153"/>
            <a:ext cx="4930090" cy="5284694"/>
          </a:xfrm>
        </p:spPr>
        <p:txBody>
          <a:bodyPr>
            <a:normAutofit/>
          </a:bodyPr>
          <a:lstStyle/>
          <a:p>
            <a:r>
              <a:rPr lang="en-US" dirty="0" err="1"/>
              <a:t>Cada</a:t>
            </a:r>
            <a:r>
              <a:rPr lang="en-US" dirty="0"/>
              <a:t> pareja es una </a:t>
            </a:r>
            <a:r>
              <a:rPr lang="en-US" dirty="0" err="1"/>
              <a:t>combinación</a:t>
            </a:r>
            <a:r>
              <a:rPr lang="en-US" dirty="0"/>
              <a:t> </a:t>
            </a:r>
            <a:r>
              <a:rPr lang="en-US" dirty="0" err="1"/>
              <a:t>única</a:t>
            </a:r>
            <a:r>
              <a:rPr lang="en-US" dirty="0"/>
              <a:t> de </a:t>
            </a:r>
            <a:r>
              <a:rPr lang="en-US" dirty="0" err="1"/>
              <a:t>naturaleza</a:t>
            </a:r>
            <a:r>
              <a:rPr lang="en-US" dirty="0"/>
              <a:t>, </a:t>
            </a:r>
            <a:r>
              <a:rPr lang="en-US" dirty="0" err="1"/>
              <a:t>crianza</a:t>
            </a:r>
            <a:r>
              <a:rPr lang="en-US" dirty="0"/>
              <a:t>, y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/>
              <a:t>conocido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el </a:t>
            </a:r>
            <a:r>
              <a:rPr lang="en-US" dirty="0" err="1"/>
              <a:t>verdadero</a:t>
            </a:r>
            <a:r>
              <a:rPr lang="en-US" dirty="0"/>
              <a:t> </a:t>
            </a:r>
            <a:r>
              <a:rPr lang="en-US" dirty="0" err="1"/>
              <a:t>yo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trike="sngStrike" dirty="0" err="1"/>
              <a:t>Naturaleza</a:t>
            </a:r>
            <a:endParaRPr lang="en-US" strike="sngStrike" dirty="0"/>
          </a:p>
          <a:p>
            <a:r>
              <a:rPr lang="en-US" dirty="0"/>
              <a:t>Crianza</a:t>
            </a:r>
          </a:p>
          <a:p>
            <a:pPr lvl="1"/>
            <a:r>
              <a:rPr lang="en-US" dirty="0"/>
              <a:t>Familia de </a:t>
            </a:r>
            <a:r>
              <a:rPr lang="en-US" dirty="0" err="1"/>
              <a:t>origen</a:t>
            </a:r>
            <a:endParaRPr lang="en-US" dirty="0"/>
          </a:p>
          <a:p>
            <a:pPr lvl="1"/>
            <a:r>
              <a:rPr lang="en-US" dirty="0" err="1"/>
              <a:t>Cultura</a:t>
            </a:r>
            <a:endParaRPr lang="en-US" dirty="0"/>
          </a:p>
          <a:p>
            <a:pPr lvl="1"/>
            <a:r>
              <a:rPr lang="en-US" dirty="0" err="1"/>
              <a:t>Educación</a:t>
            </a:r>
            <a:endParaRPr lang="en-US" dirty="0"/>
          </a:p>
          <a:p>
            <a:pPr lvl="1"/>
            <a:r>
              <a:rPr lang="en-US" dirty="0"/>
              <a:t>Fe</a:t>
            </a:r>
          </a:p>
          <a:p>
            <a:pPr lvl="1"/>
            <a:r>
              <a:rPr lang="en-US" dirty="0"/>
              <a:t>Amigos</a:t>
            </a:r>
          </a:p>
          <a:p>
            <a:pPr lvl="1"/>
            <a:r>
              <a:rPr lang="en-US" dirty="0" err="1"/>
              <a:t>Medios</a:t>
            </a:r>
            <a:r>
              <a:rPr lang="en-US" dirty="0"/>
              <a:t> de </a:t>
            </a:r>
            <a:r>
              <a:rPr lang="en-US" dirty="0" err="1"/>
              <a:t>comunicación</a:t>
            </a:r>
            <a:endParaRPr lang="en-US" dirty="0"/>
          </a:p>
          <a:p>
            <a:pPr lvl="1"/>
            <a:r>
              <a:rPr lang="en-US" dirty="0"/>
              <a:t>Y mas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El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verdadero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Yo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54428-4242-46EE-BF2A-9807BB9E2C13}"/>
              </a:ext>
            </a:extLst>
          </p:cNvPr>
          <p:cNvSpPr txBox="1"/>
          <p:nvPr/>
        </p:nvSpPr>
        <p:spPr>
          <a:xfrm>
            <a:off x="7019365" y="2366682"/>
            <a:ext cx="29583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Familia de Origen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apego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Autoestima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Roles y </a:t>
            </a:r>
            <a:r>
              <a:rPr lang="en-US" dirty="0" err="1"/>
              <a:t>expectativas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Carácter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Imagen de Dios</a:t>
            </a:r>
          </a:p>
          <a:p>
            <a:endParaRPr lang="en-US" dirty="0"/>
          </a:p>
          <a:p>
            <a:r>
              <a:rPr lang="en-US" dirty="0" err="1"/>
              <a:t>Influencia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Emociones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Relación</a:t>
            </a:r>
            <a:r>
              <a:rPr lang="en-US" dirty="0"/>
              <a:t> con los </a:t>
            </a:r>
            <a:r>
              <a:rPr lang="en-US" dirty="0" err="1"/>
              <a:t>demás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Interpretar</a:t>
            </a:r>
            <a:r>
              <a:rPr lang="en-US" dirty="0"/>
              <a:t> </a:t>
            </a:r>
            <a:r>
              <a:rPr lang="en-US" dirty="0" err="1"/>
              <a:t>cosas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Defensa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Sentido</a:t>
            </a:r>
            <a:r>
              <a:rPr lang="en-US" dirty="0"/>
              <a:t> de la </a:t>
            </a:r>
            <a:r>
              <a:rPr lang="en-US" dirty="0" err="1"/>
              <a:t>vida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E2C6D9-44E6-41A0-96C8-BC6FE2953F00}"/>
              </a:ext>
            </a:extLst>
          </p:cNvPr>
          <p:cNvCxnSpPr/>
          <p:nvPr/>
        </p:nvCxnSpPr>
        <p:spPr>
          <a:xfrm flipV="1">
            <a:off x="3146612" y="2608729"/>
            <a:ext cx="3792070" cy="1078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567AE9F-112F-4410-ACB3-60249AB00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82" y="0"/>
            <a:ext cx="6046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1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C91C-C862-4E0B-A386-E85D126B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Virtud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4D5A7-0419-4F21-A9C7-AEB95B412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La Virtud es una disposición habitual y firme para hacer el bien. Las virtudes humanas son disposiciones estables del entendimiento y de la voluntad que regulan nuestros actos, ordenan nuestras pasiones y guían nuestra conducta según la razón y la fe</a:t>
            </a:r>
            <a:br>
              <a:rPr lang="es-MX" sz="3200" dirty="0"/>
            </a:br>
            <a:r>
              <a:rPr lang="es-MX" sz="1600" i="1" dirty="0"/>
              <a:t>CCE 1833-1834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78004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C24A-0F99-45B3-A260-47B496EF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Virtudes Cardinales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10B0D-A8F8-4E30-AF5B-D0C60FFFF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5400" dirty="0"/>
              <a:t>Prudencia</a:t>
            </a:r>
          </a:p>
          <a:p>
            <a:r>
              <a:rPr lang="es-MX" sz="5400" dirty="0"/>
              <a:t>Justicia</a:t>
            </a:r>
          </a:p>
          <a:p>
            <a:r>
              <a:rPr lang="es-MX" sz="5400" dirty="0"/>
              <a:t>Fortaleza</a:t>
            </a:r>
          </a:p>
          <a:p>
            <a:r>
              <a:rPr lang="es-MX" sz="5400" dirty="0"/>
              <a:t>Templanza</a:t>
            </a:r>
            <a:endParaRPr lang="en-US" sz="5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192ECD8-CBDC-449C-9039-E516AD6C2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465785"/>
              </p:ext>
            </p:extLst>
          </p:nvPr>
        </p:nvGraphicFramePr>
        <p:xfrm>
          <a:off x="5365376" y="3294749"/>
          <a:ext cx="6826623" cy="1239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3" imgW="10069560" imgH="1828440" progId="">
                  <p:embed/>
                </p:oleObj>
              </mc:Choice>
              <mc:Fallback>
                <p:oleObj r:id="rId3" imgW="10069560" imgH="1828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5376" y="3294749"/>
                        <a:ext cx="6826623" cy="1239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96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728C1C-9D65-49CC-BDE4-F2F88E25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MX" dirty="0"/>
              <a:t>Virtudes Teologales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513EE1-C0E6-4E39-97AA-1E8C252EF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177893"/>
          </a:xfrm>
        </p:spPr>
        <p:txBody>
          <a:bodyPr>
            <a:normAutofit/>
          </a:bodyPr>
          <a:lstStyle/>
          <a:p>
            <a:r>
              <a:rPr lang="es-MX" sz="5400" dirty="0"/>
              <a:t>Fe</a:t>
            </a:r>
          </a:p>
          <a:p>
            <a:r>
              <a:rPr lang="es-MX" sz="5400" dirty="0"/>
              <a:t>Esperanza</a:t>
            </a:r>
          </a:p>
          <a:p>
            <a:r>
              <a:rPr lang="es-MX" sz="5400" dirty="0"/>
              <a:t>Caridad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B00EA42-6E77-4A18-AB7F-789F6621D4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542175"/>
              </p:ext>
            </p:extLst>
          </p:nvPr>
        </p:nvGraphicFramePr>
        <p:xfrm>
          <a:off x="5365376" y="3294749"/>
          <a:ext cx="6826623" cy="1239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3" imgW="10069560" imgH="1828440" progId="">
                  <p:embed/>
                </p:oleObj>
              </mc:Choice>
              <mc:Fallback>
                <p:oleObj r:id="rId3" imgW="10069560" imgH="182844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192ECD8-CBDC-449C-9039-E516AD6C23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5376" y="3294749"/>
                        <a:ext cx="6826623" cy="1239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63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C405-0744-449D-A85C-BE60FEA2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Virtudes, sin clasificación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7239F7-2CA2-4E49-8E66-1A8F7DB7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2965"/>
            <a:ext cx="8596668" cy="4508397"/>
          </a:xfrm>
        </p:spPr>
        <p:txBody>
          <a:bodyPr>
            <a:normAutofit fontScale="77500" lnSpcReduction="20000"/>
          </a:bodyPr>
          <a:lstStyle/>
          <a:p>
            <a:r>
              <a:rPr lang="es-MX" sz="5400" dirty="0"/>
              <a:t>Prudencia</a:t>
            </a:r>
          </a:p>
          <a:p>
            <a:r>
              <a:rPr lang="es-MX" sz="5400" dirty="0"/>
              <a:t>Justicia</a:t>
            </a:r>
          </a:p>
          <a:p>
            <a:r>
              <a:rPr lang="es-MX" sz="5400" dirty="0"/>
              <a:t>Fortaleza</a:t>
            </a:r>
          </a:p>
          <a:p>
            <a:r>
              <a:rPr lang="es-MX" sz="5400" dirty="0"/>
              <a:t>Templanza</a:t>
            </a:r>
          </a:p>
          <a:p>
            <a:r>
              <a:rPr lang="es-MX" sz="5400" dirty="0"/>
              <a:t>Fe</a:t>
            </a:r>
          </a:p>
          <a:p>
            <a:r>
              <a:rPr lang="es-MX" sz="5400" dirty="0"/>
              <a:t>Esperanza</a:t>
            </a:r>
          </a:p>
          <a:p>
            <a:r>
              <a:rPr lang="es-MX" sz="5400" dirty="0"/>
              <a:t>Caridad</a:t>
            </a:r>
            <a:endParaRPr lang="en-US" sz="5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55D18DC-A1EA-41D5-B0A0-C0B9583C8A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542175"/>
              </p:ext>
            </p:extLst>
          </p:nvPr>
        </p:nvGraphicFramePr>
        <p:xfrm>
          <a:off x="5365376" y="3294749"/>
          <a:ext cx="6826623" cy="1239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3" imgW="10069560" imgH="1828440" progId="">
                  <p:embed/>
                </p:oleObj>
              </mc:Choice>
              <mc:Fallback>
                <p:oleObj r:id="rId3" imgW="10069560" imgH="182844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192ECD8-CBDC-449C-9039-E516AD6C23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5376" y="3294749"/>
                        <a:ext cx="6826623" cy="1239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3032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F8A-F30C-4EE2-BFDE-417091EC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Vicios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A2F1D-0900-4DBB-B2EE-2386332AA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7471"/>
            <a:ext cx="8596668" cy="4970929"/>
          </a:xfrm>
        </p:spPr>
        <p:txBody>
          <a:bodyPr>
            <a:normAutofit/>
          </a:bodyPr>
          <a:lstStyle/>
          <a:p>
            <a:r>
              <a:rPr lang="es-MX" sz="2400" dirty="0"/>
              <a:t>Buscando lo que no es bueno</a:t>
            </a:r>
          </a:p>
          <a:p>
            <a:r>
              <a:rPr lang="es-MX" sz="2400" dirty="0"/>
              <a:t>Mencionados en nuestra tradición cristiana</a:t>
            </a:r>
          </a:p>
          <a:p>
            <a:pPr lvl="1"/>
            <a:r>
              <a:rPr lang="es-MX" sz="2000" dirty="0"/>
              <a:t>Soberbia</a:t>
            </a:r>
          </a:p>
          <a:p>
            <a:pPr lvl="1"/>
            <a:r>
              <a:rPr lang="es-MX" sz="2000" dirty="0"/>
              <a:t>Avaricia</a:t>
            </a:r>
          </a:p>
          <a:p>
            <a:pPr lvl="1"/>
            <a:r>
              <a:rPr lang="es-MX" sz="2000" dirty="0"/>
              <a:t>Envidia</a:t>
            </a:r>
          </a:p>
          <a:p>
            <a:pPr lvl="1"/>
            <a:r>
              <a:rPr lang="es-MX" sz="2000" dirty="0"/>
              <a:t>Ira</a:t>
            </a:r>
          </a:p>
          <a:p>
            <a:pPr lvl="1"/>
            <a:r>
              <a:rPr lang="es-MX" sz="2000" dirty="0"/>
              <a:t>Lujuria</a:t>
            </a:r>
          </a:p>
          <a:p>
            <a:pPr lvl="1"/>
            <a:r>
              <a:rPr lang="es-MX" sz="2000" dirty="0"/>
              <a:t>Gula</a:t>
            </a:r>
          </a:p>
          <a:p>
            <a:pPr lvl="1"/>
            <a:r>
              <a:rPr lang="es-MX" sz="2000" dirty="0"/>
              <a:t>Pereza</a:t>
            </a:r>
          </a:p>
          <a:p>
            <a:r>
              <a:rPr lang="es-MX" sz="2400" dirty="0"/>
              <a:t>Pueden volverse ADICCIONES</a:t>
            </a:r>
          </a:p>
          <a:p>
            <a:r>
              <a:rPr lang="es-MX" sz="2400" dirty="0"/>
              <a:t>Pregúntate: ¿Es bueno esto para mi alma?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186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E1CB0-37B8-4A93-A1CF-307A1C05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392" y="642502"/>
            <a:ext cx="8596668" cy="1428345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/>
              <a:t>Muchas</a:t>
            </a:r>
            <a:r>
              <a:rPr lang="en-US" sz="8000" dirty="0"/>
              <a:t> Gracias!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84994-1BF8-4EE6-A87C-3C266528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76" y="2315882"/>
            <a:ext cx="76327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4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01B69-01F5-4D66-A1D7-79A316E7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 González Uribe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88A6F-C829-4DEB-99BE-56409D8DB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Miembros</a:t>
            </a:r>
            <a:r>
              <a:rPr lang="en-US" dirty="0"/>
              <a:t> Holy Rosary Shrine </a:t>
            </a:r>
            <a:r>
              <a:rPr lang="en-US" dirty="0" err="1"/>
              <a:t>desde</a:t>
            </a:r>
            <a:r>
              <a:rPr lang="en-US" dirty="0"/>
              <a:t> 2003</a:t>
            </a:r>
          </a:p>
          <a:p>
            <a:r>
              <a:rPr lang="en-US" dirty="0" err="1"/>
              <a:t>Católicos</a:t>
            </a:r>
            <a:endParaRPr lang="en-US" dirty="0"/>
          </a:p>
          <a:p>
            <a:r>
              <a:rPr lang="en-US" dirty="0"/>
              <a:t>21 </a:t>
            </a:r>
            <a:r>
              <a:rPr lang="en-US" dirty="0" err="1"/>
              <a:t>años</a:t>
            </a:r>
            <a:r>
              <a:rPr lang="en-US" dirty="0"/>
              <a:t> de </a:t>
            </a:r>
            <a:r>
              <a:rPr lang="en-US" dirty="0" err="1"/>
              <a:t>casados</a:t>
            </a:r>
            <a:endParaRPr lang="en-US" dirty="0"/>
          </a:p>
          <a:p>
            <a:r>
              <a:rPr lang="en-US" dirty="0"/>
              <a:t>Tres </a:t>
            </a:r>
            <a:r>
              <a:rPr lang="en-US" dirty="0" err="1"/>
              <a:t>hermosas</a:t>
            </a:r>
            <a:r>
              <a:rPr lang="en-US" dirty="0"/>
              <a:t> </a:t>
            </a:r>
            <a:r>
              <a:rPr lang="en-US" dirty="0" err="1"/>
              <a:t>hijas</a:t>
            </a:r>
            <a:endParaRPr lang="en-US" dirty="0"/>
          </a:p>
          <a:p>
            <a:r>
              <a:rPr lang="en-US" dirty="0"/>
              <a:t>Alejandra food department de LPS</a:t>
            </a:r>
          </a:p>
          <a:p>
            <a:r>
              <a:rPr lang="en-US" dirty="0"/>
              <a:t>César </a:t>
            </a:r>
            <a:r>
              <a:rPr lang="en-US" dirty="0" err="1"/>
              <a:t>programador</a:t>
            </a:r>
            <a:r>
              <a:rPr lang="en-US" dirty="0"/>
              <a:t> @ NECC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DA7746-02C3-4A13-9A08-51E741F95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63" y="733357"/>
            <a:ext cx="5730995" cy="3637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3A21C7-433B-44F6-AEDE-C5D6AE1C5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62" y="4370687"/>
            <a:ext cx="2323401" cy="224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B027-4525-4454-97ED-577E60BF1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r>
              <a:rPr lang="en-US" dirty="0"/>
              <a:t> de la </a:t>
            </a:r>
            <a:r>
              <a:rPr lang="en-US" dirty="0" err="1"/>
              <a:t>Plática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04ED7-C2E8-41A9-BADE-BB5E78D7A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Autodescubrimiento</a:t>
            </a:r>
            <a:endParaRPr lang="en-US" dirty="0"/>
          </a:p>
          <a:p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semejanzas</a:t>
            </a:r>
            <a:r>
              <a:rPr lang="en-US" dirty="0"/>
              <a:t> y </a:t>
            </a:r>
            <a:r>
              <a:rPr lang="en-US" dirty="0" err="1"/>
              <a:t>diferencias</a:t>
            </a:r>
            <a:endParaRPr lang="en-US" dirty="0"/>
          </a:p>
          <a:p>
            <a:r>
              <a:rPr lang="en-US" dirty="0"/>
              <a:t>Cultivar </a:t>
            </a:r>
            <a:r>
              <a:rPr lang="en-US" dirty="0" err="1"/>
              <a:t>virtudes</a:t>
            </a:r>
            <a:endParaRPr lang="en-US" dirty="0"/>
          </a:p>
          <a:p>
            <a:endParaRPr lang="en-US" dirty="0"/>
          </a:p>
          <a:p>
            <a:r>
              <a:rPr lang="en-US" b="1" i="1" dirty="0"/>
              <a:t>“Tú </a:t>
            </a:r>
            <a:r>
              <a:rPr lang="en-US" b="1" i="1" dirty="0" err="1"/>
              <a:t>creaste</a:t>
            </a:r>
            <a:r>
              <a:rPr lang="en-US" b="1" i="1" dirty="0"/>
              <a:t> mis </a:t>
            </a:r>
            <a:r>
              <a:rPr lang="en-US" b="1" i="1" dirty="0" err="1"/>
              <a:t>entrañas</a:t>
            </a:r>
            <a:r>
              <a:rPr lang="en-US" b="1" i="1" dirty="0"/>
              <a:t>, me </a:t>
            </a:r>
            <a:r>
              <a:rPr lang="en-US" b="1" i="1" dirty="0" err="1"/>
              <a:t>plasmaste</a:t>
            </a:r>
            <a:r>
              <a:rPr lang="en-US" b="1" i="1" dirty="0"/>
              <a:t> </a:t>
            </a:r>
            <a:r>
              <a:rPr lang="en-US" b="1" i="1" dirty="0" err="1"/>
              <a:t>en</a:t>
            </a:r>
            <a:r>
              <a:rPr lang="en-US" b="1" i="1" dirty="0"/>
              <a:t> el </a:t>
            </a:r>
            <a:r>
              <a:rPr lang="en-US" b="1" i="1" dirty="0" err="1"/>
              <a:t>seno</a:t>
            </a:r>
            <a:r>
              <a:rPr lang="en-US" b="1" i="1" dirty="0"/>
              <a:t> de mi </a:t>
            </a:r>
            <a:r>
              <a:rPr lang="en-US" b="1" i="1" dirty="0" err="1"/>
              <a:t>madre</a:t>
            </a:r>
            <a:r>
              <a:rPr lang="en-US" b="1" i="1" dirty="0"/>
              <a:t>: </a:t>
            </a:r>
            <a:r>
              <a:rPr lang="en-US" b="1" i="1" dirty="0" err="1"/>
              <a:t>te</a:t>
            </a:r>
            <a:r>
              <a:rPr lang="en-US" b="1" i="1" dirty="0"/>
              <a:t> </a:t>
            </a:r>
            <a:r>
              <a:rPr lang="en-US" b="1" i="1" dirty="0" err="1"/>
              <a:t>doy</a:t>
            </a:r>
            <a:r>
              <a:rPr lang="en-US" b="1" i="1" dirty="0"/>
              <a:t> gracias </a:t>
            </a:r>
            <a:r>
              <a:rPr lang="en-US" b="1" i="1" dirty="0" err="1"/>
              <a:t>porque</a:t>
            </a:r>
            <a:r>
              <a:rPr lang="en-US" b="1" i="1" dirty="0"/>
              <a:t> </a:t>
            </a:r>
            <a:r>
              <a:rPr lang="en-US" b="1" i="1" dirty="0" err="1"/>
              <a:t>fui</a:t>
            </a:r>
            <a:r>
              <a:rPr lang="en-US" b="1" i="1" dirty="0"/>
              <a:t> </a:t>
            </a:r>
            <a:r>
              <a:rPr lang="en-US" b="1" i="1" dirty="0" err="1"/>
              <a:t>formado</a:t>
            </a:r>
            <a:r>
              <a:rPr lang="en-US" b="1" i="1" dirty="0"/>
              <a:t> de </a:t>
            </a:r>
            <a:r>
              <a:rPr lang="en-US" b="1" i="1" dirty="0" err="1"/>
              <a:t>manera</a:t>
            </a:r>
            <a:r>
              <a:rPr lang="en-US" b="1" i="1" dirty="0"/>
              <a:t> tan admirable. </a:t>
            </a:r>
            <a:r>
              <a:rPr lang="en-US" b="1" i="1" dirty="0" err="1"/>
              <a:t>Qué</a:t>
            </a:r>
            <a:r>
              <a:rPr lang="en-US" b="1" i="1" dirty="0"/>
              <a:t> </a:t>
            </a:r>
            <a:r>
              <a:rPr lang="en-US" b="1" i="1" dirty="0" err="1"/>
              <a:t>maravillosas</a:t>
            </a:r>
            <a:r>
              <a:rPr lang="en-US" b="1" i="1" dirty="0"/>
              <a:t> son </a:t>
            </a:r>
            <a:r>
              <a:rPr lang="en-US" b="1" i="1" dirty="0" err="1"/>
              <a:t>tus</a:t>
            </a:r>
            <a:r>
              <a:rPr lang="en-US" b="1" i="1" dirty="0"/>
              <a:t> </a:t>
            </a:r>
            <a:r>
              <a:rPr lang="en-US" b="1" i="1" dirty="0" err="1"/>
              <a:t>obras</a:t>
            </a:r>
            <a:r>
              <a:rPr lang="en-US" b="1" i="1" dirty="0"/>
              <a:t>! Tú </a:t>
            </a:r>
            <a:r>
              <a:rPr lang="en-US" b="1" i="1" dirty="0" err="1"/>
              <a:t>conocias</a:t>
            </a:r>
            <a:r>
              <a:rPr lang="en-US" b="1" i="1" dirty="0"/>
              <a:t> hasta el </a:t>
            </a:r>
            <a:r>
              <a:rPr lang="en-US" b="1" i="1" dirty="0" err="1"/>
              <a:t>fondo</a:t>
            </a:r>
            <a:r>
              <a:rPr lang="en-US" b="1" i="1" dirty="0"/>
              <a:t> de mi alma”</a:t>
            </a:r>
            <a:br>
              <a:rPr lang="en-US" i="1" dirty="0"/>
            </a:br>
            <a:r>
              <a:rPr lang="en-US" i="1" dirty="0"/>
              <a:t>Salmo 139, 3-14</a:t>
            </a:r>
          </a:p>
        </p:txBody>
      </p:sp>
    </p:spTree>
    <p:extLst>
      <p:ext uri="{BB962C8B-B14F-4D97-AF65-F5344CB8AC3E}">
        <p14:creationId xmlns:p14="http://schemas.microsoft.com/office/powerpoint/2010/main" val="378640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8A8A-6C39-4089-965B-0E805BA4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Quién</a:t>
            </a:r>
            <a:r>
              <a:rPr lang="en-US" dirty="0"/>
              <a:t> soy?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B76B6-EA30-4754-A79F-071B58D30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Cada</a:t>
            </a:r>
            <a:r>
              <a:rPr lang="en-US" dirty="0"/>
              <a:t> pareja es una </a:t>
            </a:r>
            <a:r>
              <a:rPr lang="en-US" dirty="0" err="1"/>
              <a:t>combinación</a:t>
            </a:r>
            <a:r>
              <a:rPr lang="en-US" dirty="0"/>
              <a:t> </a:t>
            </a:r>
            <a:r>
              <a:rPr lang="en-US" dirty="0" err="1"/>
              <a:t>única</a:t>
            </a:r>
            <a:r>
              <a:rPr lang="en-US" dirty="0"/>
              <a:t> de </a:t>
            </a:r>
            <a:r>
              <a:rPr lang="en-US" dirty="0" err="1"/>
              <a:t>naturaleza</a:t>
            </a:r>
            <a:r>
              <a:rPr lang="en-US" dirty="0"/>
              <a:t>, </a:t>
            </a:r>
            <a:r>
              <a:rPr lang="en-US" dirty="0" err="1"/>
              <a:t>crianza</a:t>
            </a:r>
            <a:r>
              <a:rPr lang="en-US" dirty="0"/>
              <a:t>, y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/>
              <a:t>conocido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el </a:t>
            </a:r>
            <a:r>
              <a:rPr lang="en-US" dirty="0" err="1"/>
              <a:t>verdadero</a:t>
            </a:r>
            <a:r>
              <a:rPr lang="en-US" dirty="0"/>
              <a:t> </a:t>
            </a:r>
            <a:r>
              <a:rPr lang="en-US" dirty="0" err="1"/>
              <a:t>yo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Naturaleza</a:t>
            </a:r>
            <a:endParaRPr lang="en-US" dirty="0"/>
          </a:p>
          <a:p>
            <a:r>
              <a:rPr lang="en-US" dirty="0"/>
              <a:t>Crianza</a:t>
            </a:r>
          </a:p>
          <a:p>
            <a:r>
              <a:rPr lang="en-US" dirty="0"/>
              <a:t>El </a:t>
            </a:r>
            <a:r>
              <a:rPr lang="en-US" dirty="0" err="1"/>
              <a:t>verdadero</a:t>
            </a:r>
            <a:r>
              <a:rPr lang="en-US" dirty="0"/>
              <a:t> </a:t>
            </a:r>
            <a:r>
              <a:rPr lang="en-US" dirty="0" err="1"/>
              <a:t>Yo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9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8946-1F28-428A-8E74-7497596A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explorar</a:t>
            </a:r>
            <a:r>
              <a:rPr lang="en-US" dirty="0"/>
              <a:t>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naturaleza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la </a:t>
            </a:r>
            <a:r>
              <a:rPr lang="en-US" dirty="0" err="1"/>
              <a:t>teoría</a:t>
            </a:r>
            <a:r>
              <a:rPr lang="en-US" dirty="0"/>
              <a:t> del </a:t>
            </a:r>
            <a:r>
              <a:rPr lang="en-US" dirty="0" err="1"/>
              <a:t>temperamento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32BF7-BEDF-4D61-AB19-4F0A69376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Disposiciones</a:t>
            </a:r>
            <a:r>
              <a:rPr lang="en-US" dirty="0"/>
              <a:t> naturales</a:t>
            </a:r>
          </a:p>
          <a:p>
            <a:r>
              <a:rPr lang="en-US" dirty="0"/>
              <a:t>Cuatro </a:t>
            </a:r>
            <a:r>
              <a:rPr lang="en-US" dirty="0" err="1"/>
              <a:t>temperamentos</a:t>
            </a:r>
            <a:endParaRPr lang="en-US" dirty="0"/>
          </a:p>
          <a:p>
            <a:pPr lvl="1"/>
            <a:r>
              <a:rPr lang="en-US" dirty="0" err="1"/>
              <a:t>Colérico</a:t>
            </a:r>
            <a:endParaRPr lang="en-US" dirty="0"/>
          </a:p>
          <a:p>
            <a:pPr lvl="1"/>
            <a:r>
              <a:rPr lang="en-US" dirty="0" err="1"/>
              <a:t>Sanguineo</a:t>
            </a:r>
            <a:endParaRPr lang="en-US" dirty="0"/>
          </a:p>
          <a:p>
            <a:pPr lvl="1"/>
            <a:r>
              <a:rPr lang="en-US" dirty="0" err="1"/>
              <a:t>Melancólico</a:t>
            </a:r>
            <a:endParaRPr lang="en-US" dirty="0"/>
          </a:p>
          <a:p>
            <a:pPr lvl="1"/>
            <a:r>
              <a:rPr lang="en-US" dirty="0" err="1"/>
              <a:t>Flemático</a:t>
            </a:r>
            <a:endParaRPr lang="en-US" dirty="0"/>
          </a:p>
          <a:p>
            <a:r>
              <a:rPr lang="en-US" dirty="0" err="1"/>
              <a:t>Larga</a:t>
            </a:r>
            <a:r>
              <a:rPr lang="en-US" dirty="0"/>
              <a:t> </a:t>
            </a:r>
            <a:r>
              <a:rPr lang="en-US" dirty="0" err="1"/>
              <a:t>tradición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Fe </a:t>
            </a:r>
            <a:r>
              <a:rPr lang="en-US" dirty="0" err="1"/>
              <a:t>Católica</a:t>
            </a:r>
            <a:endParaRPr lang="en-US" dirty="0"/>
          </a:p>
          <a:p>
            <a:pPr lvl="1"/>
            <a:r>
              <a:rPr lang="en-US" dirty="0"/>
              <a:t>Meyers-Brigs</a:t>
            </a:r>
          </a:p>
          <a:p>
            <a:pPr lvl="1"/>
            <a:r>
              <a:rPr lang="en-US" dirty="0"/>
              <a:t>Strengths Finder</a:t>
            </a:r>
          </a:p>
          <a:p>
            <a:pPr lvl="1"/>
            <a:r>
              <a:rPr lang="en-US" dirty="0"/>
              <a:t>DISC</a:t>
            </a:r>
          </a:p>
          <a:p>
            <a:pPr lvl="1"/>
            <a:r>
              <a:rPr lang="en-US" dirty="0"/>
              <a:t>Big5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A7BAE60-8F4F-4C76-8292-A8A84DEF2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025846"/>
              </p:ext>
            </p:extLst>
          </p:nvPr>
        </p:nvGraphicFramePr>
        <p:xfrm>
          <a:off x="4693023" y="2502910"/>
          <a:ext cx="4823026" cy="1852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10615680" imgH="4075920" progId="">
                  <p:embed/>
                </p:oleObj>
              </mc:Choice>
              <mc:Fallback>
                <p:oleObj r:id="rId3" imgW="10615680" imgH="4075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3023" y="2502910"/>
                        <a:ext cx="4823026" cy="1852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A6ADF93-142D-4B57-A3DE-DBABCDBDC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22" y="4419370"/>
            <a:ext cx="1960384" cy="18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8CA6-5D62-49A7-8223-468E52F0D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Temperamento</a:t>
            </a:r>
            <a:r>
              <a:rPr lang="en-US" dirty="0"/>
              <a:t> </a:t>
            </a:r>
            <a:r>
              <a:rPr lang="en-US" dirty="0" err="1"/>
              <a:t>Colérico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4EF85-E329-4F65-9D9D-61E2DCC9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4024"/>
            <a:ext cx="8596668" cy="5432611"/>
          </a:xfrm>
        </p:spPr>
        <p:txBody>
          <a:bodyPr>
            <a:normAutofit/>
          </a:bodyPr>
          <a:lstStyle/>
          <a:p>
            <a:r>
              <a:rPr lang="en-US" dirty="0" err="1"/>
              <a:t>Fortalezas</a:t>
            </a:r>
            <a:endParaRPr lang="en-US" dirty="0"/>
          </a:p>
          <a:p>
            <a:pPr lvl="1"/>
            <a:r>
              <a:rPr lang="en-US" dirty="0" err="1"/>
              <a:t>Asertiva</a:t>
            </a:r>
            <a:endParaRPr lang="en-US" dirty="0"/>
          </a:p>
          <a:p>
            <a:pPr lvl="1"/>
            <a:r>
              <a:rPr lang="en-US" dirty="0" err="1"/>
              <a:t>Líder</a:t>
            </a:r>
            <a:r>
              <a:rPr lang="en-US" dirty="0"/>
              <a:t> </a:t>
            </a:r>
            <a:r>
              <a:rPr lang="en-US" dirty="0" err="1"/>
              <a:t>Nato</a:t>
            </a:r>
            <a:endParaRPr lang="en-US" dirty="0"/>
          </a:p>
          <a:p>
            <a:pPr lvl="1"/>
            <a:r>
              <a:rPr lang="en-US" dirty="0" err="1"/>
              <a:t>Decidida</a:t>
            </a:r>
            <a:endParaRPr lang="en-US" dirty="0"/>
          </a:p>
          <a:p>
            <a:pPr lvl="1"/>
            <a:r>
              <a:rPr lang="en-US" dirty="0" err="1"/>
              <a:t>Confía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sí</a:t>
            </a:r>
            <a:r>
              <a:rPr lang="en-US" dirty="0"/>
              <a:t> </a:t>
            </a:r>
            <a:r>
              <a:rPr lang="en-US" dirty="0" err="1"/>
              <a:t>misma</a:t>
            </a:r>
            <a:endParaRPr lang="en-US" dirty="0"/>
          </a:p>
          <a:p>
            <a:pPr lvl="1"/>
            <a:r>
              <a:rPr lang="en-US" dirty="0" err="1"/>
              <a:t>Rápida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Reaccionar</a:t>
            </a:r>
            <a:endParaRPr lang="en-US" dirty="0"/>
          </a:p>
          <a:p>
            <a:pPr lvl="1"/>
            <a:r>
              <a:rPr lang="en-US" dirty="0" err="1"/>
              <a:t>Orientada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</a:t>
            </a:r>
            <a:r>
              <a:rPr lang="en-US" dirty="0" err="1"/>
              <a:t>objetivos</a:t>
            </a:r>
            <a:endParaRPr lang="en-US" dirty="0"/>
          </a:p>
          <a:p>
            <a:r>
              <a:rPr lang="en-US" dirty="0" err="1"/>
              <a:t>Debilidades</a:t>
            </a:r>
            <a:endParaRPr lang="en-US" dirty="0"/>
          </a:p>
          <a:p>
            <a:pPr lvl="1"/>
            <a:r>
              <a:rPr lang="en-US" dirty="0" err="1"/>
              <a:t>Arrogante</a:t>
            </a:r>
            <a:endParaRPr lang="en-US" dirty="0"/>
          </a:p>
          <a:p>
            <a:pPr lvl="1"/>
            <a:r>
              <a:rPr lang="en-US" dirty="0" err="1"/>
              <a:t>Descondiderada</a:t>
            </a:r>
            <a:endParaRPr lang="en-US" dirty="0"/>
          </a:p>
          <a:p>
            <a:pPr lvl="1"/>
            <a:r>
              <a:rPr lang="en-US" dirty="0" err="1"/>
              <a:t>Orgullosa</a:t>
            </a:r>
            <a:endParaRPr lang="en-US" dirty="0"/>
          </a:p>
          <a:p>
            <a:pPr lvl="1"/>
            <a:r>
              <a:rPr lang="en-US" dirty="0" err="1"/>
              <a:t>Caprichosa</a:t>
            </a:r>
            <a:endParaRPr lang="en-US" dirty="0"/>
          </a:p>
          <a:p>
            <a:pPr lvl="1"/>
            <a:r>
              <a:rPr lang="en-US" dirty="0" err="1"/>
              <a:t>Rígida</a:t>
            </a:r>
            <a:r>
              <a:rPr lang="en-US" dirty="0"/>
              <a:t> e inflexible</a:t>
            </a:r>
          </a:p>
          <a:p>
            <a:pPr lvl="1"/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compasiva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448C0F1-9A98-48B3-86C4-DF8D501E8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96793"/>
              </p:ext>
            </p:extLst>
          </p:nvPr>
        </p:nvGraphicFramePr>
        <p:xfrm>
          <a:off x="6314141" y="1631110"/>
          <a:ext cx="33020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3301560" imgH="4075920" progId="">
                  <p:embed/>
                </p:oleObj>
              </mc:Choice>
              <mc:Fallback>
                <p:oleObj r:id="rId3" imgW="3301560" imgH="4075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4141" y="1631110"/>
                        <a:ext cx="3302000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66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E982-E611-4CBD-92B7-306C5BA3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Temperamento</a:t>
            </a:r>
            <a:r>
              <a:rPr lang="en-US" dirty="0"/>
              <a:t> </a:t>
            </a:r>
            <a:r>
              <a:rPr lang="en-US" dirty="0" err="1"/>
              <a:t>Sanguíneo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585104-3AD5-44AB-BEB1-F109A919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4024"/>
            <a:ext cx="8596668" cy="5432611"/>
          </a:xfrm>
        </p:spPr>
        <p:txBody>
          <a:bodyPr>
            <a:normAutofit/>
          </a:bodyPr>
          <a:lstStyle/>
          <a:p>
            <a:r>
              <a:rPr lang="en-US" dirty="0" err="1"/>
              <a:t>Fortalezas</a:t>
            </a:r>
            <a:endParaRPr lang="en-US" dirty="0"/>
          </a:p>
          <a:p>
            <a:pPr lvl="1"/>
            <a:r>
              <a:rPr lang="en-US" dirty="0" err="1"/>
              <a:t>Extrovertida</a:t>
            </a:r>
            <a:endParaRPr lang="en-US" dirty="0"/>
          </a:p>
          <a:p>
            <a:pPr lvl="1"/>
            <a:r>
              <a:rPr lang="en-US" dirty="0" err="1"/>
              <a:t>Optimista</a:t>
            </a:r>
            <a:endParaRPr lang="en-US" dirty="0"/>
          </a:p>
          <a:p>
            <a:pPr lvl="1"/>
            <a:r>
              <a:rPr lang="en-US" dirty="0" err="1"/>
              <a:t>Espontánea</a:t>
            </a:r>
            <a:endParaRPr lang="en-US" dirty="0"/>
          </a:p>
          <a:p>
            <a:pPr lvl="1"/>
            <a:r>
              <a:rPr lang="en-US" dirty="0" err="1"/>
              <a:t>Amante</a:t>
            </a:r>
            <a:r>
              <a:rPr lang="en-US" dirty="0"/>
              <a:t> de la </a:t>
            </a:r>
            <a:r>
              <a:rPr lang="en-US" dirty="0" err="1"/>
              <a:t>Diversión</a:t>
            </a:r>
            <a:endParaRPr lang="en-US" dirty="0"/>
          </a:p>
          <a:p>
            <a:pPr lvl="1"/>
            <a:r>
              <a:rPr lang="en-US" dirty="0" err="1"/>
              <a:t>Entusiasta</a:t>
            </a:r>
            <a:endParaRPr lang="en-US" dirty="0"/>
          </a:p>
          <a:p>
            <a:pPr lvl="1"/>
            <a:r>
              <a:rPr lang="en-US" dirty="0" err="1"/>
              <a:t>Generosa</a:t>
            </a:r>
            <a:endParaRPr lang="en-US" dirty="0"/>
          </a:p>
          <a:p>
            <a:r>
              <a:rPr lang="en-US" dirty="0" err="1"/>
              <a:t>Debilidades</a:t>
            </a:r>
            <a:endParaRPr lang="en-US" dirty="0"/>
          </a:p>
          <a:p>
            <a:pPr lvl="1"/>
            <a:r>
              <a:rPr lang="en-US" dirty="0" err="1"/>
              <a:t>Impulsiva</a:t>
            </a:r>
            <a:endParaRPr lang="en-US" dirty="0"/>
          </a:p>
          <a:p>
            <a:pPr lvl="1"/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realista</a:t>
            </a:r>
            <a:endParaRPr lang="en-US" dirty="0"/>
          </a:p>
          <a:p>
            <a:pPr lvl="1"/>
            <a:r>
              <a:rPr lang="en-US" dirty="0" err="1"/>
              <a:t>Comprometida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demasiadas</a:t>
            </a:r>
            <a:r>
              <a:rPr lang="en-US" dirty="0"/>
              <a:t> </a:t>
            </a:r>
            <a:r>
              <a:rPr lang="en-US" dirty="0" err="1"/>
              <a:t>cosas</a:t>
            </a:r>
            <a:endParaRPr lang="en-US" dirty="0"/>
          </a:p>
          <a:p>
            <a:pPr lvl="1"/>
            <a:r>
              <a:rPr lang="en-US" dirty="0"/>
              <a:t>Falta de </a:t>
            </a:r>
            <a:r>
              <a:rPr lang="en-US" dirty="0" err="1"/>
              <a:t>discernimiento</a:t>
            </a:r>
            <a:endParaRPr lang="en-US" dirty="0"/>
          </a:p>
          <a:p>
            <a:pPr lvl="1"/>
            <a:r>
              <a:rPr lang="en-US" dirty="0"/>
              <a:t>No confinable</a:t>
            </a:r>
          </a:p>
          <a:p>
            <a:pPr lvl="1"/>
            <a:r>
              <a:rPr lang="en-US" dirty="0" err="1"/>
              <a:t>Irresponsable</a:t>
            </a: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3BA07A6-27E7-4257-9A09-D8C10A57BF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024770"/>
              </p:ext>
            </p:extLst>
          </p:nvPr>
        </p:nvGraphicFramePr>
        <p:xfrm>
          <a:off x="6096000" y="1517276"/>
          <a:ext cx="3057338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3" imgW="3110760" imgH="4075920" progId="">
                  <p:embed/>
                </p:oleObj>
              </mc:Choice>
              <mc:Fallback>
                <p:oleObj r:id="rId3" imgW="3110760" imgH="4075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517276"/>
                        <a:ext cx="3057338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88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D1A3-DA2D-448B-BED6-A33C49BB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Temperamento</a:t>
            </a:r>
            <a:r>
              <a:rPr lang="en-US" dirty="0"/>
              <a:t> </a:t>
            </a:r>
            <a:r>
              <a:rPr lang="en-US" dirty="0" err="1"/>
              <a:t>Melancólico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530016-CBEB-472C-845F-EBCF17546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4024"/>
            <a:ext cx="8596668" cy="5432611"/>
          </a:xfrm>
        </p:spPr>
        <p:txBody>
          <a:bodyPr>
            <a:normAutofit/>
          </a:bodyPr>
          <a:lstStyle/>
          <a:p>
            <a:r>
              <a:rPr lang="en-US" dirty="0" err="1"/>
              <a:t>Fortalezas</a:t>
            </a:r>
            <a:endParaRPr lang="en-US" dirty="0"/>
          </a:p>
          <a:p>
            <a:pPr lvl="1"/>
            <a:r>
              <a:rPr lang="en-US" dirty="0" err="1"/>
              <a:t>Reflexiva</a:t>
            </a:r>
            <a:endParaRPr lang="en-US" dirty="0"/>
          </a:p>
          <a:p>
            <a:pPr lvl="1"/>
            <a:r>
              <a:rPr lang="en-US" dirty="0" err="1"/>
              <a:t>Organizada</a:t>
            </a:r>
            <a:endParaRPr lang="en-US" dirty="0"/>
          </a:p>
          <a:p>
            <a:pPr lvl="1"/>
            <a:r>
              <a:rPr lang="en-US" dirty="0" err="1"/>
              <a:t>Laboriosa</a:t>
            </a:r>
            <a:r>
              <a:rPr lang="en-US" dirty="0"/>
              <a:t> y </a:t>
            </a:r>
            <a:r>
              <a:rPr lang="en-US" dirty="0" err="1"/>
              <a:t>diligente</a:t>
            </a:r>
            <a:endParaRPr lang="en-US" dirty="0"/>
          </a:p>
          <a:p>
            <a:pPr lvl="1"/>
            <a:r>
              <a:rPr lang="en-US" dirty="0" err="1"/>
              <a:t>Meticulosa</a:t>
            </a:r>
            <a:endParaRPr lang="en-US" dirty="0"/>
          </a:p>
          <a:p>
            <a:pPr lvl="1"/>
            <a:r>
              <a:rPr lang="en-US" dirty="0" err="1"/>
              <a:t>Idealista</a:t>
            </a:r>
            <a:endParaRPr lang="en-US" dirty="0"/>
          </a:p>
          <a:p>
            <a:pPr lvl="1"/>
            <a:r>
              <a:rPr lang="en-US" dirty="0"/>
              <a:t>Sensible</a:t>
            </a:r>
          </a:p>
          <a:p>
            <a:r>
              <a:rPr lang="en-US" dirty="0" err="1"/>
              <a:t>Debilidades</a:t>
            </a:r>
            <a:endParaRPr lang="en-US" dirty="0"/>
          </a:p>
          <a:p>
            <a:pPr lvl="1"/>
            <a:r>
              <a:rPr lang="en-US" dirty="0" err="1"/>
              <a:t>Pesimista</a:t>
            </a:r>
            <a:endParaRPr lang="en-US" dirty="0"/>
          </a:p>
          <a:p>
            <a:pPr lvl="1"/>
            <a:r>
              <a:rPr lang="en-US" dirty="0" err="1"/>
              <a:t>Malhumorada</a:t>
            </a:r>
            <a:endParaRPr lang="en-US" dirty="0"/>
          </a:p>
          <a:p>
            <a:pPr lvl="1"/>
            <a:r>
              <a:rPr lang="en-US" dirty="0" err="1"/>
              <a:t>Indecisa</a:t>
            </a:r>
            <a:endParaRPr lang="en-US" dirty="0"/>
          </a:p>
          <a:p>
            <a:pPr lvl="1"/>
            <a:r>
              <a:rPr lang="en-US" dirty="0" err="1"/>
              <a:t>Exigente</a:t>
            </a:r>
            <a:r>
              <a:rPr lang="en-US" dirty="0"/>
              <a:t>, </a:t>
            </a:r>
            <a:r>
              <a:rPr lang="en-US" dirty="0" err="1"/>
              <a:t>demandante</a:t>
            </a:r>
            <a:endParaRPr lang="en-US" dirty="0"/>
          </a:p>
          <a:p>
            <a:pPr lvl="1"/>
            <a:r>
              <a:rPr lang="en-US" dirty="0" err="1"/>
              <a:t>Compulsiva</a:t>
            </a:r>
            <a:endParaRPr lang="en-US" dirty="0"/>
          </a:p>
          <a:p>
            <a:pPr lvl="1"/>
            <a:r>
              <a:rPr lang="en-US" dirty="0" err="1"/>
              <a:t>Ansiosa</a:t>
            </a: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391BA81-A8BB-4C92-9BB6-0A0C4F01B5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041778"/>
              </p:ext>
            </p:extLst>
          </p:nvPr>
        </p:nvGraphicFramePr>
        <p:xfrm>
          <a:off x="6508750" y="1658005"/>
          <a:ext cx="23749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2374560" imgH="4075920" progId="">
                  <p:embed/>
                </p:oleObj>
              </mc:Choice>
              <mc:Fallback>
                <p:oleObj r:id="rId3" imgW="2374560" imgH="4075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8750" y="1658005"/>
                        <a:ext cx="2374900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1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88FC-720E-4374-A918-6F5EE92B9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Temperamento</a:t>
            </a:r>
            <a:r>
              <a:rPr lang="en-US" dirty="0"/>
              <a:t> </a:t>
            </a:r>
            <a:r>
              <a:rPr lang="en-US" dirty="0" err="1"/>
              <a:t>Flemático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3487A8-8424-4B7A-A959-1A85B050F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4024"/>
            <a:ext cx="8596668" cy="5432611"/>
          </a:xfrm>
        </p:spPr>
        <p:txBody>
          <a:bodyPr>
            <a:normAutofit/>
          </a:bodyPr>
          <a:lstStyle/>
          <a:p>
            <a:r>
              <a:rPr lang="en-US" dirty="0" err="1"/>
              <a:t>Fortalezas</a:t>
            </a:r>
            <a:endParaRPr lang="en-US" dirty="0"/>
          </a:p>
          <a:p>
            <a:pPr lvl="1"/>
            <a:r>
              <a:rPr lang="en-US" dirty="0" err="1"/>
              <a:t>Tranquila</a:t>
            </a:r>
            <a:endParaRPr lang="en-US" dirty="0"/>
          </a:p>
          <a:p>
            <a:pPr lvl="1"/>
            <a:r>
              <a:rPr lang="en-US" dirty="0" err="1"/>
              <a:t>Cooperadora</a:t>
            </a:r>
            <a:endParaRPr lang="en-US" dirty="0"/>
          </a:p>
          <a:p>
            <a:pPr lvl="1"/>
            <a:r>
              <a:rPr lang="en-US" dirty="0" err="1"/>
              <a:t>Lógica</a:t>
            </a:r>
            <a:endParaRPr lang="en-US" dirty="0"/>
          </a:p>
          <a:p>
            <a:pPr lvl="1"/>
            <a:r>
              <a:rPr lang="en-US" dirty="0" err="1"/>
              <a:t>Paciente</a:t>
            </a:r>
            <a:endParaRPr lang="en-US" dirty="0"/>
          </a:p>
          <a:p>
            <a:pPr lvl="1"/>
            <a:r>
              <a:rPr lang="en-US" dirty="0"/>
              <a:t>Flexible</a:t>
            </a:r>
          </a:p>
          <a:p>
            <a:pPr lvl="1"/>
            <a:r>
              <a:rPr lang="en-US" dirty="0" err="1"/>
              <a:t>Analítica</a:t>
            </a:r>
            <a:endParaRPr lang="en-US" dirty="0"/>
          </a:p>
          <a:p>
            <a:r>
              <a:rPr lang="en-US" dirty="0" err="1"/>
              <a:t>Debilidades</a:t>
            </a:r>
            <a:endParaRPr lang="en-US" dirty="0"/>
          </a:p>
          <a:p>
            <a:pPr lvl="1"/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entusiasta</a:t>
            </a:r>
            <a:endParaRPr lang="en-US" dirty="0"/>
          </a:p>
          <a:p>
            <a:pPr lvl="1"/>
            <a:r>
              <a:rPr lang="en-US" dirty="0" err="1"/>
              <a:t>Complaciente</a:t>
            </a:r>
            <a:endParaRPr lang="en-US" dirty="0"/>
          </a:p>
          <a:p>
            <a:pPr lvl="1"/>
            <a:r>
              <a:rPr lang="en-US" dirty="0" err="1"/>
              <a:t>Perezosa</a:t>
            </a:r>
            <a:endParaRPr lang="en-US" dirty="0"/>
          </a:p>
          <a:p>
            <a:pPr lvl="1"/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asertiva</a:t>
            </a:r>
            <a:endParaRPr lang="en-US" dirty="0"/>
          </a:p>
          <a:p>
            <a:pPr lvl="1"/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comprometida</a:t>
            </a:r>
            <a:endParaRPr lang="en-US" dirty="0"/>
          </a:p>
          <a:p>
            <a:pPr lvl="1"/>
            <a:r>
              <a:rPr lang="en-US" dirty="0" err="1"/>
              <a:t>Apática</a:t>
            </a: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18097C6-06A2-44B0-AB51-88AEE8D121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44515"/>
              </p:ext>
            </p:extLst>
          </p:nvPr>
        </p:nvGraphicFramePr>
        <p:xfrm>
          <a:off x="6913296" y="1617663"/>
          <a:ext cx="23114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3" imgW="2310840" imgH="4075920" progId="">
                  <p:embed/>
                </p:oleObj>
              </mc:Choice>
              <mc:Fallback>
                <p:oleObj r:id="rId3" imgW="2310840" imgH="4075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13296" y="1617663"/>
                        <a:ext cx="2311400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1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342</TotalTime>
  <Words>420</Words>
  <Application>Microsoft Office PowerPoint</Application>
  <PresentationFormat>Widescreen</PresentationFormat>
  <Paragraphs>156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Autoconocimiento</vt:lpstr>
      <vt:lpstr>Familia González Uribe</vt:lpstr>
      <vt:lpstr>Objetivos de la Plática</vt:lpstr>
      <vt:lpstr>¿Quién soy?</vt:lpstr>
      <vt:lpstr>Cómo explorar nuestra naturaleza a través de la teoría del temperamento</vt:lpstr>
      <vt:lpstr>Temperamento Colérico</vt:lpstr>
      <vt:lpstr>Temperamento Sanguíneo</vt:lpstr>
      <vt:lpstr>Temperamento Melancólico</vt:lpstr>
      <vt:lpstr>Temperamento Flemático</vt:lpstr>
      <vt:lpstr>¿Quién soy?</vt:lpstr>
      <vt:lpstr>Virtud</vt:lpstr>
      <vt:lpstr>Virtudes Cardinales</vt:lpstr>
      <vt:lpstr>Virtudes Teologales</vt:lpstr>
      <vt:lpstr>Virtudes, sin clasificación</vt:lpstr>
      <vt:lpstr>Vicios</vt:lpstr>
      <vt:lpstr>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Autoconocimiento</dc:title>
  <dc:creator>cgonz</dc:creator>
  <cp:lastModifiedBy>cgonz</cp:lastModifiedBy>
  <cp:revision>19</cp:revision>
  <cp:lastPrinted>2023-03-03T01:04:48Z</cp:lastPrinted>
  <dcterms:created xsi:type="dcterms:W3CDTF">2023-02-27T04:37:03Z</dcterms:created>
  <dcterms:modified xsi:type="dcterms:W3CDTF">2023-03-03T03:35:13Z</dcterms:modified>
</cp:coreProperties>
</file>